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F2F06C3-FDC5-4F30-95E6-BC54ED9EE5FF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FBDD5E-369D-4AFA-9300-1366E829B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1232CA-A1D0-45B7-91E3-6F1ABA943064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EDF424-3D51-4794-A0C4-F2D7C1A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3B278BB2-540C-4B84-8802-FD43A940FA42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A8304-CF8D-4F32-BDC4-A715306E4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6B3C7-7551-4FA2-8C5B-17A9EE6C6411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67A2-3957-4E79-9857-BB9D88A17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CA46-77D6-4E31-B93C-E1778C8AF763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A5C6-06FC-495F-9D91-4494431DF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0671-7A32-4587-992C-C74ECF6C1EAA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BFE18-5A7F-46E6-827D-878E744D8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F2BFE-F482-4587-93BD-1CD356C12852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46B48-1524-4B2C-B39A-C50932D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495A5-148E-4F7D-A8AD-6B3F67A4E242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2646-CF16-45FC-B50A-C14CA06D1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7883B-4C56-46F8-B421-7D84CF7D7089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F921-8B08-4EB2-B3A6-B556BCE9C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B94C5-6DC3-4762-A19C-276E55564705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81D2-5991-4667-82E6-BA7611306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11D2-B959-434C-8B97-0F935BD8DA75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851C9-461D-4017-B9B1-9A12F6CB3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730B-C754-4B7E-BFCB-9AB1A030A487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6EE9-D2D5-4726-A083-04381E9A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D70D-8E32-4F61-AA49-9FC4CDAABD23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2BB7E-F0ED-4B6B-93EC-B1A4C2E4C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178825-1262-4722-9F93-4E2F100283F0}" type="datetimeFigureOut">
              <a:rPr lang="en-US"/>
              <a:pPr>
                <a:defRPr/>
              </a:pPr>
              <a:t>3/24/2010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311BD67-D450-4756-AE19-94E153B4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2" r:id="rId4"/>
    <p:sldLayoutId id="2147483693" r:id="rId5"/>
    <p:sldLayoutId id="2147483697" r:id="rId6"/>
    <p:sldLayoutId id="2147483698" r:id="rId7"/>
    <p:sldLayoutId id="2147483699" r:id="rId8"/>
    <p:sldLayoutId id="2147483700" r:id="rId9"/>
    <p:sldLayoutId id="2147483694" r:id="rId10"/>
    <p:sldLayoutId id="21474837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Quality In Ministry:  Scriptures</a:t>
            </a:r>
          </a:p>
        </p:txBody>
      </p:sp>
      <p:sp>
        <p:nvSpPr>
          <p:cNvPr id="9219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sz="2400" smtClean="0"/>
              <a:t>Bezalel, Quality Via the Infilling:   Exodus 31:1-11</a:t>
            </a:r>
            <a:br>
              <a:rPr lang="en-US" sz="2400" smtClean="0"/>
            </a:br>
            <a:endParaRPr lang="en-US" sz="2400" smtClean="0"/>
          </a:p>
          <a:p>
            <a:r>
              <a:rPr lang="en-US" sz="2400" smtClean="0"/>
              <a:t>Lack of Quality: Matthew 7:15-23</a:t>
            </a:r>
            <a:br>
              <a:rPr lang="en-US" sz="2400" smtClean="0"/>
            </a:br>
            <a:endParaRPr lang="en-US" sz="2400" smtClean="0"/>
          </a:p>
          <a:p>
            <a:r>
              <a:rPr lang="en-US" sz="2400" smtClean="0"/>
              <a:t>Jesus, Quality Flows From Our Relationship With God:</a:t>
            </a:r>
            <a:br>
              <a:rPr lang="en-US" sz="2400" smtClean="0"/>
            </a:br>
            <a:r>
              <a:rPr lang="en-US" sz="2400" smtClean="0"/>
              <a:t> John 5:19, 20,30;  6:27,  15:1-8</a:t>
            </a:r>
            <a:br>
              <a:rPr lang="en-US" sz="2400" smtClean="0"/>
            </a:br>
            <a:endParaRPr lang="en-US" sz="2400" smtClean="0"/>
          </a:p>
          <a:p>
            <a:r>
              <a:rPr lang="en-US" sz="2400" smtClean="0"/>
              <a:t>Paul &amp; Apollos,  Working With Gold, Silver &amp; Precious Stones:</a:t>
            </a:r>
            <a:br>
              <a:rPr lang="en-US" sz="2400" smtClean="0"/>
            </a:br>
            <a:r>
              <a:rPr lang="en-US" sz="2400" smtClean="0"/>
              <a:t>1 Corinthians 3:5-15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What Are The Differences?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304800" y="1143000"/>
            <a:ext cx="2743200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Gill Sans MT" pitchFamily="34" charset="0"/>
              </a:rPr>
              <a:t>GOLD, SILVER ETC</a:t>
            </a:r>
            <a:r>
              <a:rPr lang="en-US" sz="2000" dirty="0">
                <a:latin typeface="Gill Sans MT" pitchFamily="34" charset="0"/>
              </a:rPr>
              <a:t/>
            </a:r>
            <a:br>
              <a:rPr lang="en-US" sz="2000" dirty="0">
                <a:latin typeface="Gill Sans MT" pitchFamily="34" charset="0"/>
              </a:rPr>
            </a:br>
            <a:r>
              <a:rPr lang="en-US" sz="1100" dirty="0">
                <a:latin typeface="Gill Sans MT" pitchFamily="34" charset="0"/>
              </a:rPr>
              <a:t/>
            </a:r>
            <a:br>
              <a:rPr lang="en-US" sz="11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Holiness, Grace &amp;  Truth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Death To Self</a:t>
            </a:r>
          </a:p>
          <a:p>
            <a:r>
              <a:rPr lang="en-US" sz="2000" dirty="0">
                <a:latin typeface="Gill Sans MT" pitchFamily="34" charset="0"/>
              </a:rPr>
              <a:t>Church as Christ’s body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Love,  Joy,  Peace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Prayerfulness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Led By The Spirit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Patience</a:t>
            </a:r>
          </a:p>
          <a:p>
            <a:r>
              <a:rPr lang="en-US" sz="2000" dirty="0">
                <a:latin typeface="Gill Sans MT" pitchFamily="34" charset="0"/>
              </a:rPr>
              <a:t>Goodness</a:t>
            </a:r>
          </a:p>
          <a:p>
            <a:r>
              <a:rPr lang="en-US" sz="2000" dirty="0">
                <a:latin typeface="Gill Sans MT" pitchFamily="34" charset="0"/>
              </a:rPr>
              <a:t>Kindness</a:t>
            </a:r>
          </a:p>
          <a:p>
            <a:r>
              <a:rPr lang="en-US" sz="2000" dirty="0">
                <a:latin typeface="Gill Sans MT" pitchFamily="34" charset="0"/>
              </a:rPr>
              <a:t>Faithfulness</a:t>
            </a:r>
          </a:p>
          <a:p>
            <a:r>
              <a:rPr lang="en-US" sz="2000" dirty="0">
                <a:latin typeface="Gill Sans MT" pitchFamily="34" charset="0"/>
              </a:rPr>
              <a:t>Meekness / Gentleness</a:t>
            </a:r>
          </a:p>
          <a:p>
            <a:r>
              <a:rPr lang="en-US" sz="2000" dirty="0">
                <a:latin typeface="Gill Sans MT" pitchFamily="34" charset="0"/>
              </a:rPr>
              <a:t>Humility</a:t>
            </a:r>
          </a:p>
          <a:p>
            <a:r>
              <a:rPr lang="en-US" sz="2000" dirty="0">
                <a:latin typeface="Gill Sans MT" pitchFamily="34" charset="0"/>
              </a:rPr>
              <a:t>Self-Control</a:t>
            </a:r>
          </a:p>
          <a:p>
            <a:r>
              <a:rPr lang="en-US" sz="2000" dirty="0">
                <a:latin typeface="Gill Sans MT" pitchFamily="34" charset="0"/>
              </a:rPr>
              <a:t>Lowliness</a:t>
            </a:r>
          </a:p>
          <a:p>
            <a:r>
              <a:rPr lang="en-US" sz="2000" dirty="0">
                <a:latin typeface="Gill Sans MT" pitchFamily="34" charset="0"/>
              </a:rPr>
              <a:t>Diligence / </a:t>
            </a:r>
            <a:r>
              <a:rPr lang="en-US" sz="2000" dirty="0" err="1">
                <a:latin typeface="Gill Sans MT" pitchFamily="34" charset="0"/>
              </a:rPr>
              <a:t>Servanthood</a:t>
            </a:r>
            <a:endParaRPr lang="en-US" sz="2000" dirty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200400" y="1371600"/>
            <a:ext cx="3048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Gill Sans MT" pitchFamily="34" charset="0"/>
            </a:endParaRPr>
          </a:p>
          <a:p>
            <a:endParaRPr lang="en-US">
              <a:latin typeface="Gill Sans MT" pitchFamily="34" charset="0"/>
            </a:endParaRP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6172200" y="1143000"/>
            <a:ext cx="2819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Gill Sans MT" pitchFamily="34" charset="0"/>
              </a:rPr>
              <a:t>  INIQUITY</a:t>
            </a:r>
          </a:p>
          <a:p>
            <a:endParaRPr lang="en-US" sz="1100" dirty="0">
              <a:latin typeface="Gill Sans MT" pitchFamily="34" charset="0"/>
            </a:endParaRPr>
          </a:p>
          <a:p>
            <a:r>
              <a:rPr lang="en-US" sz="2000" dirty="0">
                <a:latin typeface="Gill Sans MT" pitchFamily="34" charset="0"/>
              </a:rPr>
              <a:t>Encouraging sin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Lovers of Self</a:t>
            </a:r>
          </a:p>
          <a:p>
            <a:r>
              <a:rPr lang="en-US" sz="2000" dirty="0">
                <a:latin typeface="Gill Sans MT" pitchFamily="34" charset="0"/>
              </a:rPr>
              <a:t>Church as a theatre</a:t>
            </a:r>
          </a:p>
          <a:p>
            <a:r>
              <a:rPr lang="en-US" sz="2000" dirty="0">
                <a:latin typeface="Gill Sans MT" pitchFamily="34" charset="0"/>
              </a:rPr>
              <a:t>Ministry as “magic”</a:t>
            </a:r>
          </a:p>
          <a:p>
            <a:r>
              <a:rPr lang="en-US" sz="2000" dirty="0">
                <a:latin typeface="Gill Sans MT" pitchFamily="34" charset="0"/>
              </a:rPr>
              <a:t>Appearance is everything</a:t>
            </a:r>
          </a:p>
          <a:p>
            <a:r>
              <a:rPr lang="en-US" sz="2000" dirty="0">
                <a:latin typeface="Gill Sans MT" pitchFamily="34" charset="0"/>
              </a:rPr>
              <a:t>Greed / Simony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False Doctrine 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Flattery,  Swelling Speech 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Sensuality</a:t>
            </a:r>
          </a:p>
          <a:p>
            <a:r>
              <a:rPr lang="en-US" sz="2000" dirty="0">
                <a:latin typeface="Gill Sans MT" pitchFamily="34" charset="0"/>
              </a:rPr>
              <a:t>Grace as license to sin</a:t>
            </a:r>
          </a:p>
          <a:p>
            <a:r>
              <a:rPr lang="en-US" sz="2000" dirty="0">
                <a:latin typeface="Gill Sans MT" pitchFamily="34" charset="0"/>
              </a:rPr>
              <a:t>Power plays / cruelty</a:t>
            </a:r>
          </a:p>
          <a:p>
            <a:r>
              <a:rPr lang="en-US" sz="2000" dirty="0">
                <a:latin typeface="Gill Sans MT" pitchFamily="34" charset="0"/>
              </a:rPr>
              <a:t>Ultra-legalism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Unbelief / No Power</a:t>
            </a:r>
          </a:p>
          <a:p>
            <a:r>
              <a:rPr lang="en-US" sz="2000" dirty="0">
                <a:latin typeface="Gill Sans MT" pitchFamily="34" charset="0"/>
              </a:rPr>
              <a:t>Disregard for holiness</a:t>
            </a:r>
          </a:p>
          <a:p>
            <a:r>
              <a:rPr lang="en-US" sz="2000" dirty="0">
                <a:latin typeface="Gill Sans MT" pitchFamily="34" charset="0"/>
              </a:rPr>
              <a:t>Modeling unholy choices</a:t>
            </a:r>
          </a:p>
          <a:p>
            <a:endParaRPr lang="en-US" sz="2000" dirty="0">
              <a:latin typeface="Gill Sans MT" pitchFamily="34" charset="0"/>
            </a:endParaRPr>
          </a:p>
        </p:txBody>
      </p:sp>
      <p:sp>
        <p:nvSpPr>
          <p:cNvPr id="10246" name="TextBox 8"/>
          <p:cNvSpPr txBox="1">
            <a:spLocks noChangeArrowheads="1"/>
          </p:cNvSpPr>
          <p:nvPr/>
        </p:nvSpPr>
        <p:spPr bwMode="auto">
          <a:xfrm>
            <a:off x="3124200" y="1143000"/>
            <a:ext cx="3124200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Gill Sans MT" pitchFamily="34" charset="0"/>
              </a:rPr>
              <a:t>WOOD, HAY STUBBLE</a:t>
            </a:r>
            <a:r>
              <a:rPr lang="en-US" sz="2000" dirty="0">
                <a:latin typeface="Gill Sans MT" pitchFamily="34" charset="0"/>
              </a:rPr>
              <a:t/>
            </a:r>
            <a:br>
              <a:rPr lang="en-US" sz="2000" dirty="0">
                <a:latin typeface="Gill Sans MT" pitchFamily="34" charset="0"/>
              </a:rPr>
            </a:br>
            <a:endParaRPr lang="en-US" sz="1100" dirty="0">
              <a:latin typeface="Gill Sans MT" pitchFamily="34" charset="0"/>
            </a:endParaRPr>
          </a:p>
          <a:p>
            <a:r>
              <a:rPr lang="en-US" sz="2000" dirty="0">
                <a:latin typeface="Gill Sans MT" pitchFamily="34" charset="0"/>
              </a:rPr>
              <a:t>Egotism</a:t>
            </a:r>
          </a:p>
          <a:p>
            <a:r>
              <a:rPr lang="en-US" sz="2000" dirty="0">
                <a:latin typeface="Gill Sans MT" pitchFamily="34" charset="0"/>
              </a:rPr>
              <a:t>Lack of death to self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Church as a corporation 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Lack of Prayer</a:t>
            </a:r>
          </a:p>
          <a:p>
            <a:r>
              <a:rPr lang="en-US" sz="2000" dirty="0">
                <a:latin typeface="Gill Sans MT" pitchFamily="34" charset="0"/>
              </a:rPr>
              <a:t>Human  wisdom</a:t>
            </a:r>
          </a:p>
          <a:p>
            <a:r>
              <a:rPr lang="en-US" sz="2000" dirty="0">
                <a:latin typeface="Gill Sans MT" pitchFamily="34" charset="0"/>
              </a:rPr>
              <a:t>Striving for vainglory</a:t>
            </a:r>
          </a:p>
          <a:p>
            <a:r>
              <a:rPr lang="en-US" sz="2000" dirty="0">
                <a:latin typeface="Gill Sans MT" pitchFamily="34" charset="0"/>
              </a:rPr>
              <a:t>Poor preaching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Dominating leadership</a:t>
            </a:r>
          </a:p>
          <a:p>
            <a:r>
              <a:rPr lang="en-US" sz="2000" dirty="0">
                <a:latin typeface="Gill Sans MT" pitchFamily="34" charset="0"/>
              </a:rPr>
              <a:t>Quantity over quality</a:t>
            </a:r>
          </a:p>
          <a:p>
            <a:r>
              <a:rPr lang="en-US" sz="2000" dirty="0">
                <a:latin typeface="Gill Sans MT" pitchFamily="34" charset="0"/>
              </a:rPr>
              <a:t>Lack of care and diligence</a:t>
            </a:r>
          </a:p>
          <a:p>
            <a:r>
              <a:rPr lang="en-US" sz="2000" dirty="0">
                <a:latin typeface="Gill Sans MT" pitchFamily="34" charset="0"/>
              </a:rPr>
              <a:t>Critical Spirit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Envy</a:t>
            </a:r>
          </a:p>
          <a:p>
            <a:r>
              <a:rPr lang="en-US" sz="2000" dirty="0">
                <a:latin typeface="Gill Sans MT" pitchFamily="34" charset="0"/>
              </a:rPr>
              <a:t>Arguments, Strife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Harshness / Imperiousness</a:t>
            </a:r>
            <a:br>
              <a:rPr lang="en-US" sz="2000" dirty="0">
                <a:latin typeface="Gill Sans MT" pitchFamily="34" charset="0"/>
              </a:rPr>
            </a:br>
            <a:r>
              <a:rPr lang="en-US" sz="2000" dirty="0">
                <a:latin typeface="Gill Sans MT" pitchFamily="34" charset="0"/>
              </a:rPr>
              <a:t>Favoritism</a:t>
            </a:r>
          </a:p>
          <a:p>
            <a:r>
              <a:rPr lang="en-US" dirty="0">
                <a:latin typeface="Gill Sans MT" pitchFamily="34" charset="0"/>
              </a:rPr>
              <a:t/>
            </a:r>
            <a:br>
              <a:rPr lang="en-US" dirty="0">
                <a:latin typeface="Gill Sans MT" pitchFamily="34" charset="0"/>
              </a:rPr>
            </a:br>
            <a:r>
              <a:rPr lang="en-US" dirty="0">
                <a:latin typeface="Gill Sans MT" pitchFamily="34" charset="0"/>
              </a:rPr>
              <a:t/>
            </a:r>
            <a:br>
              <a:rPr lang="en-US" dirty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in Gold, Silver, Precious Stones</a:t>
            </a:r>
          </a:p>
        </p:txBody>
      </p:sp>
      <p:sp>
        <p:nvSpPr>
          <p:cNvPr id="11267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29213"/>
          </a:xfrm>
        </p:spPr>
        <p:txBody>
          <a:bodyPr/>
          <a:lstStyle/>
          <a:p>
            <a:r>
              <a:rPr lang="en-US" sz="2400" smtClean="0"/>
              <a:t>Soak everything in prayerfulness and holiness</a:t>
            </a:r>
          </a:p>
          <a:p>
            <a:r>
              <a:rPr lang="en-US" sz="2400" smtClean="0"/>
              <a:t>Abide in the Word, teach the Word, model the Word,  Truth!!</a:t>
            </a:r>
          </a:p>
          <a:p>
            <a:r>
              <a:rPr lang="en-US" sz="2400" smtClean="0"/>
              <a:t>Walk as He walked!  Walk in the Spirit, be led by the Spirit</a:t>
            </a:r>
          </a:p>
          <a:p>
            <a:r>
              <a:rPr lang="en-US" sz="2400" smtClean="0"/>
              <a:t>Constantly reflect on your life and actions in the light of the commandments of Jesus Christ.  Personal review (each day!)</a:t>
            </a:r>
          </a:p>
          <a:p>
            <a:r>
              <a:rPr lang="en-US" sz="2400" smtClean="0"/>
              <a:t>Have a desire for the eternal, a vision of excellence, aim at the beauty, glory and perfection of holiness</a:t>
            </a:r>
          </a:p>
          <a:p>
            <a:r>
              <a:rPr lang="en-US" sz="2400" smtClean="0"/>
              <a:t>Adopt radical humility, lowliness, be a servant, crucify the flesh and its passions.</a:t>
            </a:r>
          </a:p>
          <a:p>
            <a:r>
              <a:rPr lang="en-US" sz="2400" smtClean="0"/>
              <a:t>Decide on spiritual fruitfulness and not on personal achievement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Less And Achieve More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839200" cy="4937125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Slow Down! Godly fruitfulness is more important than mere human “productivity”.  Fruitfulness is what God wants!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Hurry is not of the Devil it IS the Devil (Martin Luther) – hurry robs us of patience, kindness, joy, peace etc.  Makes our fruit drop from the tree!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 “time” to truly form people, make disciples etc…???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Quality increases quantity over time, excellence is a powerful multiplier of ministry, excellence gets replicated.  People remember excellence for YEARS!!  Average is forgotten.  Average has no long-term deep impact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He who is slack in his work is brother to him who destroys! (Prov18:9)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Slowing down by 70% will increase fruitfulness by 500% </a:t>
            </a:r>
            <a:br>
              <a:rPr lang="en-US" dirty="0" smtClean="0"/>
            </a:br>
            <a:r>
              <a:rPr lang="en-US" dirty="0" smtClean="0"/>
              <a:t>-  and the fruit will remain. 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Use lists, prioritize, say “No”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Do, Delay, Delegate, Ditch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Have The Right Check-List</a:t>
            </a:r>
          </a:p>
        </p:txBody>
      </p:sp>
      <p:sp>
        <p:nvSpPr>
          <p:cNvPr id="13315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r>
              <a:rPr lang="en-US" sz="2400" dirty="0" smtClean="0"/>
              <a:t>You get what you measure – consciously or unconsciously</a:t>
            </a:r>
          </a:p>
          <a:p>
            <a:r>
              <a:rPr lang="en-US" sz="2400" dirty="0" smtClean="0"/>
              <a:t>If you measure the wrong things you get the wrong things</a:t>
            </a:r>
          </a:p>
          <a:p>
            <a:r>
              <a:rPr lang="en-US" sz="2400" dirty="0" smtClean="0"/>
              <a:t>Need God’s checklist not the world’s checklist</a:t>
            </a:r>
          </a:p>
          <a:p>
            <a:r>
              <a:rPr lang="en-US" sz="2400" dirty="0" smtClean="0"/>
              <a:t>There is nothing less important than being important</a:t>
            </a:r>
          </a:p>
          <a:p>
            <a:r>
              <a:rPr lang="en-US" sz="2400" dirty="0" smtClean="0"/>
              <a:t>Don’t seek fame, personal glory, the love of money or the things of this world or approval by men (even fellow clergy)</a:t>
            </a:r>
          </a:p>
          <a:p>
            <a:r>
              <a:rPr lang="en-US" sz="2400" dirty="0" smtClean="0"/>
              <a:t>Seek approval by God alone! </a:t>
            </a:r>
          </a:p>
          <a:p>
            <a:r>
              <a:rPr lang="en-US" sz="2400" dirty="0" smtClean="0"/>
              <a:t>Have God’s checklist from 1 John:  </a:t>
            </a:r>
            <a:br>
              <a:rPr lang="en-US" sz="2400" dirty="0" smtClean="0"/>
            </a:br>
            <a:r>
              <a:rPr lang="en-US" sz="2400" dirty="0" smtClean="0"/>
              <a:t>Agape love, obedience to His commandments, righteousness, truth, walking in the Spirit,  faith in Jesus as the Son of God, practical Christian living in mercy.</a:t>
            </a:r>
          </a:p>
          <a:p>
            <a:r>
              <a:rPr lang="en-US" sz="2400" dirty="0" smtClean="0"/>
              <a:t>Be diligent to show yourself approved!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762000"/>
          </a:xfrm>
        </p:spPr>
        <p:txBody>
          <a:bodyPr/>
          <a:lstStyle/>
          <a:p>
            <a:r>
              <a:rPr lang="en-US" sz="2800" smtClean="0"/>
              <a:t>Know What You Should Be Doing And Do It Well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915400" cy="5129213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Know your gifts / “</a:t>
            </a:r>
            <a:r>
              <a:rPr lang="en-US" dirty="0" err="1" smtClean="0"/>
              <a:t>ungifts</a:t>
            </a:r>
            <a:r>
              <a:rPr lang="en-US" dirty="0" smtClean="0"/>
              <a:t>”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Know your calling (may not be the same as your passion)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Know your areas to serve / not to serve (Jews , Gentiles etc) and do not try serving outside of them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Wrong Area?  Poor results,  making excuses,  negative feedback,  </a:t>
            </a:r>
            <a:br>
              <a:rPr lang="en-US" dirty="0" smtClean="0"/>
            </a:br>
            <a:r>
              <a:rPr lang="en-US" dirty="0" smtClean="0"/>
              <a:t>no joy,  no “flow”,  resentment,  feeling drained,  lack of vision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Paul’s mistake: going to the Jews especially in </a:t>
            </a:r>
            <a:r>
              <a:rPr lang="en-US" dirty="0" smtClean="0"/>
              <a:t>Jerusalem</a:t>
            </a:r>
            <a:br>
              <a:rPr lang="en-US" dirty="0" smtClean="0"/>
            </a:br>
            <a:r>
              <a:rPr lang="en-US" dirty="0" smtClean="0"/>
              <a:t>Peter’s </a:t>
            </a:r>
            <a:r>
              <a:rPr lang="en-US" dirty="0" smtClean="0"/>
              <a:t>mistake: Going to the Gentiles at Antioch.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God made you – “you”.  Honor that and be the best “you” that you can be!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Develop, improve and expand your skills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Be diligent in applying them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Do every small thing well as unto the Lord / of the Body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Love the simple things, don’t create complexity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 Burn Out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sz="2400" smtClean="0"/>
              <a:t>Have deep relationships that feed and nurture you – do not get isolated:  God, Health, Family, Friends, Ministry</a:t>
            </a:r>
          </a:p>
          <a:p>
            <a:r>
              <a:rPr lang="en-US" sz="2400" smtClean="0"/>
              <a:t>Recover fast – don’t stay irritated for long</a:t>
            </a:r>
          </a:p>
          <a:p>
            <a:r>
              <a:rPr lang="en-US" sz="2400" smtClean="0"/>
              <a:t>Resolve issues!  (4R’s:  Resolve, Resent, Reject Revenge)</a:t>
            </a:r>
          </a:p>
          <a:p>
            <a:r>
              <a:rPr lang="en-US" sz="2400" smtClean="0"/>
              <a:t>Reduce your “brain strain” – doing too much, that is too complex, or too urgent</a:t>
            </a:r>
          </a:p>
          <a:p>
            <a:r>
              <a:rPr lang="en-US" sz="2400" smtClean="0"/>
              <a:t>Indicate “overload” to others / delegate etc.</a:t>
            </a:r>
          </a:p>
          <a:p>
            <a:r>
              <a:rPr lang="en-US" sz="2400" smtClean="0"/>
              <a:t>Take Sabbaths / go on retreats / have Q.T.’s / pray continually</a:t>
            </a:r>
          </a:p>
          <a:p>
            <a:r>
              <a:rPr lang="en-US" sz="2400" smtClean="0"/>
              <a:t>Read new things,  play with ideas and innovations – make work fun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Cultivate Mastery of Situations </a:t>
            </a:r>
          </a:p>
        </p:txBody>
      </p:sp>
      <p:sp>
        <p:nvSpPr>
          <p:cNvPr id="16387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smtClean="0"/>
              <a:t>Fight, Flight,  or Mastery;  Don’t react – act!</a:t>
            </a:r>
          </a:p>
          <a:p>
            <a:r>
              <a:rPr lang="en-US" smtClean="0"/>
              <a:t>Faith focuses on the solution not the problem</a:t>
            </a:r>
          </a:p>
          <a:p>
            <a:r>
              <a:rPr lang="en-US" smtClean="0"/>
              <a:t>Minister from the position of Authority in Christ</a:t>
            </a:r>
          </a:p>
          <a:p>
            <a:r>
              <a:rPr lang="en-US" smtClean="0"/>
              <a:t>Reign &amp; rule with Christ through faith</a:t>
            </a:r>
          </a:p>
          <a:p>
            <a:r>
              <a:rPr lang="en-US" smtClean="0"/>
              <a:t>Turn situations over to God</a:t>
            </a:r>
          </a:p>
          <a:p>
            <a:r>
              <a:rPr lang="en-US" smtClean="0"/>
              <a:t>Believe situations can be changed, never give in to hopelessness, timidity and defeat</a:t>
            </a:r>
          </a:p>
          <a:p>
            <a:r>
              <a:rPr lang="en-US" smtClean="0"/>
              <a:t>2 Timothy 1:7 – Power, Love &amp; a Sound Mind</a:t>
            </a:r>
          </a:p>
          <a:p>
            <a:r>
              <a:rPr lang="en-US" smtClean="0"/>
              <a:t>Persevere – stand in the full armor of God</a:t>
            </a:r>
          </a:p>
          <a:p>
            <a:r>
              <a:rPr lang="en-US" smtClean="0"/>
              <a:t>Move men &amp; women through prayer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599</TotalTime>
  <Words>613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Quality In Ministry:  Scriptures</vt:lpstr>
      <vt:lpstr>What Are The Differences?</vt:lpstr>
      <vt:lpstr>Working in Gold, Silver, Precious Stones</vt:lpstr>
      <vt:lpstr>Do Less And Achieve More</vt:lpstr>
      <vt:lpstr>Have The Right Check-List</vt:lpstr>
      <vt:lpstr>Know What You Should Be Doing And Do It Well</vt:lpstr>
      <vt:lpstr>Avoid Burn Out</vt:lpstr>
      <vt:lpstr>Cultivate Mastery of Situations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in Ministry</dc:title>
  <dc:creator>John Edmiston</dc:creator>
  <cp:lastModifiedBy>John Edmiston</cp:lastModifiedBy>
  <cp:revision>38</cp:revision>
  <dcterms:created xsi:type="dcterms:W3CDTF">2010-03-20T17:50:40Z</dcterms:created>
  <dcterms:modified xsi:type="dcterms:W3CDTF">2010-03-24T13:57:07Z</dcterms:modified>
</cp:coreProperties>
</file>