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0" r:id="rId5"/>
    <p:sldId id="259"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03AAEF-5FEC-4C99-8978-FEB5E2780C07}" type="datetimeFigureOut">
              <a:rPr lang="en-US" smtClean="0"/>
              <a:t>11/15/2012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98BF1D-3756-41D8-A7C9-A24589D984E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98BF1D-3756-41D8-A7C9-A24589D984ED}"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Firelight title.png"/>
          <p:cNvPicPr>
            <a:picLocks noChangeAspect="1"/>
          </p:cNvPicPr>
          <p:nvPr/>
        </p:nvPicPr>
        <p:blipFill>
          <a:blip r:embed="rId2" cstate="print"/>
          <a:srcRect l="43431" t="21353" b="20413"/>
          <a:stretch>
            <a:fillRect/>
          </a:stretch>
        </p:blipFill>
        <p:spPr>
          <a:xfrm>
            <a:off x="0" y="0"/>
            <a:ext cx="3672304" cy="6858000"/>
          </a:xfrm>
          <a:prstGeom prst="rect">
            <a:avLst/>
          </a:prstGeom>
        </p:spPr>
      </p:pic>
      <p:sp>
        <p:nvSpPr>
          <p:cNvPr id="2" name="Title 1"/>
          <p:cNvSpPr>
            <a:spLocks noGrp="1"/>
          </p:cNvSpPr>
          <p:nvPr>
            <p:ph type="ctrTitle"/>
          </p:nvPr>
        </p:nvSpPr>
        <p:spPr>
          <a:xfrm>
            <a:off x="1752600" y="1219200"/>
            <a:ext cx="6400800" cy="1600200"/>
          </a:xfrm>
        </p:spPr>
        <p:txBody>
          <a:bodyPr anchor="b" anchorCtr="0"/>
          <a:lstStyle>
            <a:lvl1pPr algn="l">
              <a:defRPr>
                <a:gradFill flip="none" rotWithShape="1">
                  <a:gsLst>
                    <a:gs pos="0">
                      <a:schemeClr val="tx1">
                        <a:alpha val="70000"/>
                      </a:schemeClr>
                    </a:gs>
                    <a:gs pos="50000">
                      <a:schemeClr val="tx1">
                        <a:alpha val="80000"/>
                      </a:schemeClr>
                    </a:gs>
                    <a:gs pos="100000">
                      <a:schemeClr val="tx1">
                        <a:alpha val="90000"/>
                      </a:schemeClr>
                    </a:gs>
                  </a:gsLst>
                  <a:lin ang="0" scaled="0"/>
                  <a:tileRect/>
                </a:gradFill>
              </a:defRPr>
            </a:lvl1pPr>
          </a:lstStyle>
          <a:p>
            <a:r>
              <a:rPr lang="en-US" smtClean="0"/>
              <a:t>Click to edit Master title style</a:t>
            </a:r>
            <a:endParaRPr/>
          </a:p>
        </p:txBody>
      </p:sp>
      <p:sp>
        <p:nvSpPr>
          <p:cNvPr id="3" name="Subtitle 2"/>
          <p:cNvSpPr>
            <a:spLocks noGrp="1"/>
          </p:cNvSpPr>
          <p:nvPr>
            <p:ph type="subTitle" idx="1"/>
          </p:nvPr>
        </p:nvSpPr>
        <p:spPr>
          <a:xfrm>
            <a:off x="2438400" y="2971800"/>
            <a:ext cx="5715000" cy="1295400"/>
          </a:xfrm>
        </p:spPr>
        <p:txBody>
          <a:bodyPr>
            <a:normAutofit/>
          </a:bodyPr>
          <a:lstStyle>
            <a:lvl1pPr marL="0" indent="0" algn="l">
              <a:buNone/>
              <a:defRPr sz="1800">
                <a:gradFill flip="none" rotWithShape="1">
                  <a:gsLst>
                    <a:gs pos="0">
                      <a:schemeClr val="tx1">
                        <a:alpha val="70000"/>
                      </a:schemeClr>
                    </a:gs>
                    <a:gs pos="50000">
                      <a:schemeClr val="tx1">
                        <a:alpha val="80000"/>
                      </a:schemeClr>
                    </a:gs>
                    <a:gs pos="100000">
                      <a:schemeClr val="tx1">
                        <a:alpha val="90000"/>
                      </a:schemeClr>
                    </a:gs>
                  </a:gsLst>
                  <a:lin ang="0" scaled="0"/>
                  <a:tileRect/>
                </a:gra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228600" y="5943600"/>
            <a:ext cx="2133600" cy="228600"/>
          </a:xfrm>
        </p:spPr>
        <p:txBody>
          <a:bodyPr/>
          <a:lstStyle>
            <a:lvl1pPr algn="l">
              <a:defRPr/>
            </a:lvl1pPr>
          </a:lstStyle>
          <a:p>
            <a:fld id="{8A99F241-2155-4768-BC7A-CFEDDE1426CF}" type="datetimeFigureOut">
              <a:rPr lang="en-US" smtClean="0"/>
              <a:t>11/15/2012</a:t>
            </a:fld>
            <a:endParaRPr lang="en-US"/>
          </a:p>
        </p:txBody>
      </p:sp>
      <p:sp>
        <p:nvSpPr>
          <p:cNvPr id="5" name="Footer Placeholder 4"/>
          <p:cNvSpPr>
            <a:spLocks noGrp="1"/>
          </p:cNvSpPr>
          <p:nvPr>
            <p:ph type="ftr" sz="quarter" idx="11"/>
          </p:nvPr>
        </p:nvSpPr>
        <p:spPr>
          <a:xfrm>
            <a:off x="228600" y="5715000"/>
            <a:ext cx="2667000" cy="228600"/>
          </a:xfrm>
        </p:spPr>
        <p:txBody>
          <a:bodyPr/>
          <a:lstStyle/>
          <a:p>
            <a:endParaRPr lang="en-US"/>
          </a:p>
        </p:txBody>
      </p:sp>
      <p:sp>
        <p:nvSpPr>
          <p:cNvPr id="6" name="Slide Number Placeholder 5"/>
          <p:cNvSpPr>
            <a:spLocks noGrp="1"/>
          </p:cNvSpPr>
          <p:nvPr>
            <p:ph type="sldNum" sz="quarter" idx="12"/>
          </p:nvPr>
        </p:nvSpPr>
        <p:spPr>
          <a:xfrm>
            <a:off x="228600" y="6248400"/>
            <a:ext cx="533400" cy="228600"/>
          </a:xfrm>
        </p:spPr>
        <p:txBody>
          <a:bodyPr/>
          <a:lstStyle>
            <a:lvl1pPr algn="l">
              <a:defRPr/>
            </a:lvl1pPr>
          </a:lstStyle>
          <a:p>
            <a:fld id="{94251539-A2F3-4B31-901B-842B3B1B5B1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1734209" y="2057400"/>
            <a:ext cx="5678424" cy="3886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A99F241-2155-4768-BC7A-CFEDDE1426CF}" type="datetimeFigureOut">
              <a:rPr lang="en-US" smtClean="0"/>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533400"/>
            <a:ext cx="1752600" cy="4343399"/>
          </a:xfrm>
        </p:spPr>
        <p:txBody>
          <a:bodyPr vert="eaVert"/>
          <a:lstStyle>
            <a:lvl1pPr algn="l">
              <a:defRPr/>
            </a:lvl1pPr>
          </a:lstStyle>
          <a:p>
            <a:r>
              <a:rPr lang="en-US" smtClean="0"/>
              <a:t>Click to edit Master title style</a:t>
            </a:r>
            <a:endParaRPr/>
          </a:p>
        </p:txBody>
      </p:sp>
      <p:sp>
        <p:nvSpPr>
          <p:cNvPr id="3" name="Vertical Text Placeholder 2"/>
          <p:cNvSpPr>
            <a:spLocks noGrp="1"/>
          </p:cNvSpPr>
          <p:nvPr>
            <p:ph type="body" orient="vert" idx="1"/>
          </p:nvPr>
        </p:nvSpPr>
        <p:spPr>
          <a:xfrm>
            <a:off x="1447800" y="533401"/>
            <a:ext cx="5029200" cy="5422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A99F241-2155-4768-BC7A-CFEDDE1426CF}" type="datetimeFigureOut">
              <a:rPr lang="en-US" smtClean="0"/>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8A99F241-2155-4768-BC7A-CFEDDE1426CF}" type="datetimeFigureOut">
              <a:rPr lang="en-US" smtClean="0"/>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Firelight section.png"/>
          <p:cNvPicPr>
            <a:picLocks noChangeAspect="1"/>
          </p:cNvPicPr>
          <p:nvPr/>
        </p:nvPicPr>
        <p:blipFill>
          <a:blip r:embed="rId2" cstate="print"/>
          <a:srcRect l="7678" r="8563" b="31688"/>
          <a:stretch>
            <a:fillRect/>
          </a:stretch>
        </p:blipFill>
        <p:spPr>
          <a:xfrm>
            <a:off x="0" y="3048000"/>
            <a:ext cx="9144000" cy="3810000"/>
          </a:xfrm>
          <a:prstGeom prst="rect">
            <a:avLst/>
          </a:prstGeom>
        </p:spPr>
      </p:pic>
      <p:sp>
        <p:nvSpPr>
          <p:cNvPr id="2" name="Title 1"/>
          <p:cNvSpPr>
            <a:spLocks noGrp="1"/>
          </p:cNvSpPr>
          <p:nvPr>
            <p:ph type="title"/>
          </p:nvPr>
        </p:nvSpPr>
        <p:spPr>
          <a:xfrm>
            <a:off x="876300" y="2057400"/>
            <a:ext cx="7391400" cy="1590675"/>
          </a:xfrm>
        </p:spPr>
        <p:txBody>
          <a:bodyPr anchor="b" anchorCtr="0">
            <a:normAutofit/>
          </a:bodyPr>
          <a:lstStyle>
            <a:lvl1pPr algn="ctr">
              <a:defRPr sz="4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1877546" y="3810000"/>
            <a:ext cx="5388909" cy="1423987"/>
          </a:xfrm>
        </p:spPr>
        <p:txBody>
          <a:bodyPr vert="horz" lIns="91440" tIns="45720" rIns="91440" bIns="45720" rtlCol="0">
            <a:normAutofit/>
          </a:bodyPr>
          <a:lstStyle>
            <a:lvl1pPr marL="0" indent="0" algn="ctr" defTabSz="914400" rtl="0" eaLnBrk="1" latinLnBrk="0" hangingPunct="1">
              <a:spcBef>
                <a:spcPts val="1500"/>
              </a:spcBef>
              <a:buFontTx/>
              <a:buNone/>
              <a:defRPr sz="1800" kern="120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99F241-2155-4768-BC7A-CFEDDE1426CF}" type="datetimeFigureOut">
              <a:rPr lang="en-US" smtClean="0"/>
              <a:t>11/15/2012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p>
            <a:r>
              <a:rPr lang="en-US" smtClean="0"/>
              <a:t>Click to edit Master title style</a:t>
            </a:r>
            <a:endParaRPr/>
          </a:p>
        </p:txBody>
      </p:sp>
      <p:sp>
        <p:nvSpPr>
          <p:cNvPr id="3" name="Content Placeholder 2"/>
          <p:cNvSpPr>
            <a:spLocks noGrp="1"/>
          </p:cNvSpPr>
          <p:nvPr>
            <p:ph sz="half" idx="1"/>
          </p:nvPr>
        </p:nvSpPr>
        <p:spPr>
          <a:xfrm>
            <a:off x="1371600" y="2057401"/>
            <a:ext cx="2743200" cy="389890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029200" y="2057401"/>
            <a:ext cx="2743200" cy="389890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8A99F241-2155-4768-BC7A-CFEDDE1426CF}" type="datetimeFigureOut">
              <a:rPr lang="en-US" smtClean="0"/>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477962"/>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371600" y="1967753"/>
            <a:ext cx="2743200" cy="639762"/>
          </a:xfrm>
        </p:spPr>
        <p:txBody>
          <a:bodyPr anchor="ctr" anchorCtr="0">
            <a:noAutofit/>
          </a:bodyPr>
          <a:lstStyle>
            <a:lvl1pPr marL="0" indent="0" algn="ctr">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2819400"/>
            <a:ext cx="2743200" cy="3136900"/>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029200" y="1967753"/>
            <a:ext cx="2743200" cy="639762"/>
          </a:xfrm>
        </p:spPr>
        <p:txBody>
          <a:bodyPr anchor="ctr" anchorCtr="0">
            <a:noAutofit/>
          </a:bodyPr>
          <a:lstStyle>
            <a:lvl1pPr marL="0" indent="0" algn="ctr">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2819400"/>
            <a:ext cx="2743200" cy="3136900"/>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8A99F241-2155-4768-BC7A-CFEDDE1426CF}" type="datetimeFigureOut">
              <a:rPr lang="en-US" smtClean="0"/>
              <a:t>11/15/2012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8A99F241-2155-4768-BC7A-CFEDDE1426CF}" type="datetimeFigureOut">
              <a:rPr lang="en-US" smtClean="0"/>
              <a:t>11/15/2012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99F241-2155-4768-BC7A-CFEDDE1426CF}" type="datetimeFigureOut">
              <a:rPr lang="en-US" smtClean="0"/>
              <a:t>11/15/2012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9" name="Picture 8" descr="Content caption.png"/>
          <p:cNvPicPr>
            <a:picLocks noChangeAspect="1"/>
          </p:cNvPicPr>
          <p:nvPr/>
        </p:nvPicPr>
        <p:blipFill>
          <a:blip r:embed="rId2" cstate="print"/>
          <a:srcRect l="11342" t="23079" r="13047"/>
          <a:stretch>
            <a:fillRect/>
          </a:stretch>
        </p:blipFill>
        <p:spPr>
          <a:xfrm>
            <a:off x="0" y="0"/>
            <a:ext cx="9144000" cy="6095345"/>
          </a:xfrm>
          <a:prstGeom prst="rect">
            <a:avLst/>
          </a:prstGeom>
        </p:spPr>
      </p:pic>
      <p:sp>
        <p:nvSpPr>
          <p:cNvPr id="2" name="Title 1"/>
          <p:cNvSpPr>
            <a:spLocks noGrp="1"/>
          </p:cNvSpPr>
          <p:nvPr>
            <p:ph type="title"/>
          </p:nvPr>
        </p:nvSpPr>
        <p:spPr>
          <a:xfrm>
            <a:off x="835025" y="438150"/>
            <a:ext cx="2743200" cy="1618488"/>
          </a:xfrm>
        </p:spPr>
        <p:txBody>
          <a:bodyPr anchor="ctr" anchorCtr="0">
            <a:normAutofit/>
          </a:bodyP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3886200" y="438150"/>
            <a:ext cx="4419600" cy="5118100"/>
          </a:xfrm>
        </p:spPr>
        <p:txBody>
          <a:bodyPr>
            <a:normAutofit/>
          </a:bodyPr>
          <a:lstStyle>
            <a:lvl1pPr>
              <a:defRPr sz="22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33439" y="2514600"/>
            <a:ext cx="1985962" cy="2362200"/>
          </a:xfrm>
        </p:spPr>
        <p:txBody>
          <a:bodyPr anchor="t" anchorCtr="0">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99F241-2155-4768-BC7A-CFEDDE1426CF}" type="datetimeFigureOut">
              <a:rPr lang="en-US" smtClean="0"/>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8" name="Picture 7" descr="Content caption.png"/>
          <p:cNvPicPr>
            <a:picLocks noChangeAspect="1"/>
          </p:cNvPicPr>
          <p:nvPr/>
        </p:nvPicPr>
        <p:blipFill>
          <a:blip r:embed="rId2" cstate="print"/>
          <a:srcRect l="11342" t="23079" r="13047"/>
          <a:stretch>
            <a:fillRect/>
          </a:stretch>
        </p:blipFill>
        <p:spPr>
          <a:xfrm>
            <a:off x="0" y="0"/>
            <a:ext cx="9144000" cy="6095345"/>
          </a:xfrm>
          <a:prstGeom prst="rect">
            <a:avLst/>
          </a:prstGeom>
        </p:spPr>
      </p:pic>
      <p:sp>
        <p:nvSpPr>
          <p:cNvPr id="2" name="Title 1"/>
          <p:cNvSpPr>
            <a:spLocks noGrp="1"/>
          </p:cNvSpPr>
          <p:nvPr>
            <p:ph type="title"/>
          </p:nvPr>
        </p:nvSpPr>
        <p:spPr>
          <a:xfrm>
            <a:off x="835025" y="438150"/>
            <a:ext cx="2743200" cy="1619250"/>
          </a:xfrm>
        </p:spPr>
        <p:txBody>
          <a:bodyPr vert="horz" lIns="91440" tIns="45720" rIns="91440" bIns="45720" rtlCol="0" anchor="ctr" anchorCtr="0">
            <a:normAutofit/>
          </a:bodyPr>
          <a:lstStyle>
            <a:lvl1pPr algn="l" defTabSz="914400" rtl="0" eaLnBrk="1" latinLnBrk="0" hangingPunct="1">
              <a:spcBef>
                <a:spcPct val="0"/>
              </a:spcBef>
              <a:buNone/>
              <a:defRPr sz="3600" b="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575050" y="685800"/>
            <a:ext cx="5264150" cy="4648200"/>
          </a:xfrm>
          <a:prstGeom prst="ellipse">
            <a:avLst/>
          </a:prstGeom>
          <a:ln w="127000">
            <a:solidFill>
              <a:schemeClr val="tx1">
                <a:alpha val="10000"/>
              </a:schemeClr>
            </a:solidFill>
          </a:ln>
          <a:effectLst>
            <a:innerShdw blurRad="190500">
              <a:prstClr val="black">
                <a:alpha val="75000"/>
              </a:prstClr>
            </a:inn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32104" y="2514600"/>
            <a:ext cx="1984248" cy="2359152"/>
          </a:xfrm>
        </p:spPr>
        <p:txBody>
          <a:bodyPr vert="horz" lIns="91440" tIns="45720" rIns="91440" bIns="45720" rtlCol="0" anchor="t" anchorCtr="0">
            <a:normAutofit/>
          </a:bodyPr>
          <a:lstStyle>
            <a:lvl1pPr marL="0" indent="0">
              <a:buNone/>
              <a:defRPr sz="14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5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8A99F241-2155-4768-BC7A-CFEDDE1426CF}" type="datetimeFigureOut">
              <a:rPr lang="en-US" smtClean="0"/>
              <a:t>11/15/2012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251539-A2F3-4B31-901B-842B3B1B5B1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12" name="Picture 11" descr="Firelight content.png"/>
          <p:cNvPicPr>
            <a:picLocks noChangeAspect="1"/>
          </p:cNvPicPr>
          <p:nvPr/>
        </p:nvPicPr>
        <p:blipFill>
          <a:blip r:embed="rId13" cstate="print"/>
          <a:srcRect l="10260" t="11518" r="6261" b="8745"/>
          <a:stretch>
            <a:fillRect/>
          </a:stretch>
        </p:blipFill>
        <p:spPr>
          <a:xfrm>
            <a:off x="0" y="0"/>
            <a:ext cx="9144000" cy="6858000"/>
          </a:xfrm>
          <a:prstGeom prst="rect">
            <a:avLst/>
          </a:prstGeom>
        </p:spPr>
      </p:pic>
      <p:sp>
        <p:nvSpPr>
          <p:cNvPr id="2" name="Title Placeholder 1"/>
          <p:cNvSpPr>
            <a:spLocks noGrp="1"/>
          </p:cNvSpPr>
          <p:nvPr>
            <p:ph type="title"/>
          </p:nvPr>
        </p:nvSpPr>
        <p:spPr>
          <a:xfrm>
            <a:off x="1731368" y="274638"/>
            <a:ext cx="5681265" cy="1477962"/>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2057400" y="2057400"/>
            <a:ext cx="50292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858000" y="6477000"/>
            <a:ext cx="2133600" cy="228600"/>
          </a:xfrm>
          <a:prstGeom prst="rect">
            <a:avLst/>
          </a:prstGeom>
        </p:spPr>
        <p:txBody>
          <a:bodyPr vert="horz" lIns="91440" tIns="45720" rIns="91440" bIns="45720" rtlCol="0" anchor="b" anchorCtr="0">
            <a:normAutofit/>
          </a:bodyPr>
          <a:lstStyle>
            <a:lvl1pPr algn="r" defTabSz="914400" rtl="0" eaLnBrk="1" latinLnBrk="0" hangingPunct="1">
              <a:spcBef>
                <a:spcPct val="0"/>
              </a:spcBef>
              <a:buNone/>
              <a:defRPr sz="10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j-ea"/>
                <a:cs typeface="+mj-cs"/>
              </a:defRPr>
            </a:lvl1pPr>
          </a:lstStyle>
          <a:p>
            <a:fld id="{8A99F241-2155-4768-BC7A-CFEDDE1426CF}" type="datetimeFigureOut">
              <a:rPr lang="en-US" smtClean="0"/>
              <a:t>11/15/2012</a:t>
            </a:fld>
            <a:endParaRPr lang="en-US"/>
          </a:p>
        </p:txBody>
      </p:sp>
      <p:sp>
        <p:nvSpPr>
          <p:cNvPr id="5" name="Footer Placeholder 4"/>
          <p:cNvSpPr>
            <a:spLocks noGrp="1"/>
          </p:cNvSpPr>
          <p:nvPr>
            <p:ph type="ftr" sz="quarter" idx="3"/>
          </p:nvPr>
        </p:nvSpPr>
        <p:spPr>
          <a:xfrm>
            <a:off x="228600" y="6477000"/>
            <a:ext cx="2895600" cy="228600"/>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10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j-ea"/>
                <a:cs typeface="+mj-cs"/>
              </a:defRPr>
            </a:lvl1pPr>
          </a:lstStyle>
          <a:p>
            <a:endParaRPr lang="en-US"/>
          </a:p>
        </p:txBody>
      </p:sp>
      <p:sp>
        <p:nvSpPr>
          <p:cNvPr id="6" name="Slide Number Placeholder 5"/>
          <p:cNvSpPr>
            <a:spLocks noGrp="1"/>
          </p:cNvSpPr>
          <p:nvPr>
            <p:ph type="sldNum" sz="quarter" idx="4"/>
          </p:nvPr>
        </p:nvSpPr>
        <p:spPr>
          <a:xfrm>
            <a:off x="8458200" y="6248400"/>
            <a:ext cx="533400" cy="228600"/>
          </a:xfrm>
          <a:prstGeom prst="rect">
            <a:avLst/>
          </a:prstGeom>
        </p:spPr>
        <p:txBody>
          <a:bodyPr vert="horz" lIns="91440" tIns="45720" rIns="91440" bIns="45720" rtlCol="0" anchor="b" anchorCtr="0">
            <a:normAutofit/>
          </a:bodyPr>
          <a:lstStyle>
            <a:lvl1pPr algn="r" defTabSz="914400" rtl="0" eaLnBrk="1" latinLnBrk="0" hangingPunct="1">
              <a:spcBef>
                <a:spcPct val="0"/>
              </a:spcBef>
              <a:buNone/>
              <a:defRPr sz="11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n-lt"/>
                <a:ea typeface="+mj-ea"/>
                <a:cs typeface="+mj-cs"/>
              </a:defRPr>
            </a:lvl1pPr>
          </a:lstStyle>
          <a:p>
            <a:fld id="{94251539-A2F3-4B31-901B-842B3B1B5B1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spc="0" baseline="0">
          <a:gradFill flip="none" rotWithShape="1">
            <a:gsLst>
              <a:gs pos="0">
                <a:schemeClr val="tx1">
                  <a:alpha val="70000"/>
                </a:schemeClr>
              </a:gs>
              <a:gs pos="50000">
                <a:schemeClr val="tx1">
                  <a:alpha val="80000"/>
                </a:schemeClr>
              </a:gs>
              <a:gs pos="100000">
                <a:schemeClr val="tx1">
                  <a:alpha val="90000"/>
                </a:schemeClr>
              </a:gs>
            </a:gsLst>
            <a:lin ang="0" scaled="0"/>
            <a:tileRect/>
          </a:gradFill>
          <a:latin typeface="+mj-lt"/>
          <a:ea typeface="+mj-ea"/>
          <a:cs typeface="+mj-cs"/>
        </a:defRPr>
      </a:lvl1pPr>
    </p:titleStyle>
    <p:bodyStyle>
      <a:lvl1pPr marL="342900" indent="-342900" algn="l" defTabSz="914400" rtl="0" eaLnBrk="1" latinLnBrk="0" hangingPunct="1">
        <a:spcBef>
          <a:spcPts val="1500"/>
        </a:spcBef>
        <a:buFontTx/>
        <a:buBlip>
          <a:blip r:embed="rId14"/>
        </a:buBlip>
        <a:defRPr sz="20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1pPr>
      <a:lvl2pPr marL="742950" indent="-285750" algn="l" defTabSz="914400" rtl="0" eaLnBrk="1" latinLnBrk="0" hangingPunct="1">
        <a:spcBef>
          <a:spcPts val="1500"/>
        </a:spcBef>
        <a:buFontTx/>
        <a:buBlip>
          <a:blip r:embed="rId15"/>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2pPr>
      <a:lvl3pPr marL="11430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3pPr>
      <a:lvl4pPr marL="1600200" indent="-228600" algn="l" defTabSz="914400" rtl="0" eaLnBrk="1" latinLnBrk="0" hangingPunct="1">
        <a:spcBef>
          <a:spcPts val="1500"/>
        </a:spcBef>
        <a:buFontTx/>
        <a:buBlip>
          <a:blip r:embed="rId15"/>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4pPr>
      <a:lvl5pPr marL="20574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5pPr>
      <a:lvl6pPr marL="25146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6pPr>
      <a:lvl7pPr marL="29718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7pPr>
      <a:lvl8pPr marL="34290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8pPr>
      <a:lvl9pPr marL="3886200" indent="-228600" algn="l" defTabSz="914400" rtl="0" eaLnBrk="1" latinLnBrk="0" hangingPunct="1">
        <a:spcBef>
          <a:spcPts val="1500"/>
        </a:spcBef>
        <a:buFontTx/>
        <a:buBlip>
          <a:blip r:embed="rId14"/>
        </a:buBlip>
        <a:defRPr sz="1600" kern="1200">
          <a:gradFill>
            <a:gsLst>
              <a:gs pos="0">
                <a:schemeClr val="tx1">
                  <a:alpha val="70000"/>
                </a:schemeClr>
              </a:gs>
              <a:gs pos="50000">
                <a:schemeClr val="tx1">
                  <a:alpha val="80000"/>
                </a:schemeClr>
              </a:gs>
              <a:gs pos="100000">
                <a:schemeClr val="tx1">
                  <a:alpha val="90000"/>
                </a:schemeClr>
              </a:gs>
            </a:gsLst>
            <a:lin ang="0" scaled="0"/>
          </a:gra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digitalopportunities@gmail.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globalchristians.org/cult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57200"/>
            <a:ext cx="7467600" cy="2438400"/>
          </a:xfrm>
        </p:spPr>
        <p:style>
          <a:lnRef idx="1">
            <a:schemeClr val="accent6"/>
          </a:lnRef>
          <a:fillRef idx="2">
            <a:schemeClr val="accent6"/>
          </a:fillRef>
          <a:effectRef idx="1">
            <a:schemeClr val="accent6"/>
          </a:effectRef>
          <a:fontRef idx="minor">
            <a:schemeClr val="dk1"/>
          </a:fontRef>
        </p:style>
        <p:txBody>
          <a:bodyPr>
            <a:noAutofit/>
          </a:bodyPr>
          <a:lstStyle/>
          <a:p>
            <a:pPr algn="ctr"/>
            <a:r>
              <a:rPr lang="en-US" sz="5400" dirty="0" smtClean="0">
                <a:solidFill>
                  <a:schemeClr val="tx1"/>
                </a:solidFill>
                <a:effectLst>
                  <a:outerShdw blurRad="38100" dist="38100" dir="2700000" algn="tl">
                    <a:srgbClr val="000000">
                      <a:alpha val="43137"/>
                    </a:srgbClr>
                  </a:outerShdw>
                </a:effectLst>
              </a:rPr>
              <a:t>7 Signs of</a:t>
            </a:r>
            <a:br>
              <a:rPr lang="en-US" sz="5400" dirty="0" smtClean="0">
                <a:solidFill>
                  <a:schemeClr val="tx1"/>
                </a:solidFill>
                <a:effectLst>
                  <a:outerShdw blurRad="38100" dist="38100" dir="2700000" algn="tl">
                    <a:srgbClr val="000000">
                      <a:alpha val="43137"/>
                    </a:srgbClr>
                  </a:outerShdw>
                </a:effectLst>
              </a:rPr>
            </a:br>
            <a:r>
              <a:rPr lang="en-US" sz="5400" dirty="0" smtClean="0">
                <a:solidFill>
                  <a:schemeClr val="tx1"/>
                </a:solidFill>
                <a:effectLst>
                  <a:outerShdw blurRad="38100" dist="38100" dir="2700000" algn="tl">
                    <a:srgbClr val="000000">
                      <a:alpha val="43137"/>
                    </a:srgbClr>
                  </a:outerShdw>
                </a:effectLst>
              </a:rPr>
              <a:t> A Dangerous </a:t>
            </a:r>
            <a:br>
              <a:rPr lang="en-US" sz="5400" dirty="0" smtClean="0">
                <a:solidFill>
                  <a:schemeClr val="tx1"/>
                </a:solidFill>
                <a:effectLst>
                  <a:outerShdw blurRad="38100" dist="38100" dir="2700000" algn="tl">
                    <a:srgbClr val="000000">
                      <a:alpha val="43137"/>
                    </a:srgbClr>
                  </a:outerShdw>
                </a:effectLst>
              </a:rPr>
            </a:br>
            <a:r>
              <a:rPr lang="en-US" sz="5400" dirty="0" smtClean="0">
                <a:solidFill>
                  <a:schemeClr val="tx1"/>
                </a:solidFill>
                <a:effectLst>
                  <a:outerShdw blurRad="38100" dist="38100" dir="2700000" algn="tl">
                    <a:srgbClr val="000000">
                      <a:alpha val="43137"/>
                    </a:srgbClr>
                  </a:outerShdw>
                </a:effectLst>
              </a:rPr>
              <a:t>Religious Sect</a:t>
            </a:r>
            <a:endParaRPr lang="en-US" sz="5400" dirty="0">
              <a:solidFill>
                <a:schemeClr val="tx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752600" y="3429000"/>
            <a:ext cx="5715000" cy="685800"/>
          </a:xfrm>
        </p:spPr>
        <p:style>
          <a:lnRef idx="1">
            <a:schemeClr val="accent6"/>
          </a:lnRef>
          <a:fillRef idx="2">
            <a:schemeClr val="accent6"/>
          </a:fillRef>
          <a:effectRef idx="1">
            <a:schemeClr val="accent6"/>
          </a:effectRef>
          <a:fontRef idx="minor">
            <a:schemeClr val="dk1"/>
          </a:fontRef>
        </p:style>
        <p:txBody>
          <a:bodyPr>
            <a:normAutofit/>
          </a:bodyPr>
          <a:lstStyle/>
          <a:p>
            <a:pPr algn="ctr"/>
            <a:r>
              <a:rPr lang="en-US" sz="2800"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www.globalchristians.org/cults/</a:t>
            </a:r>
            <a:endParaRPr lang="en-US" sz="2800"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pic>
        <p:nvPicPr>
          <p:cNvPr id="27650" name="Picture 2" descr="Creative Commons License"/>
          <p:cNvPicPr>
            <a:picLocks noChangeAspect="1" noChangeArrowheads="1"/>
          </p:cNvPicPr>
          <p:nvPr/>
        </p:nvPicPr>
        <p:blipFill>
          <a:blip r:embed="rId3" cstate="print"/>
          <a:srcRect/>
          <a:stretch>
            <a:fillRect/>
          </a:stretch>
        </p:blipFill>
        <p:spPr bwMode="auto">
          <a:xfrm>
            <a:off x="6553200" y="5410200"/>
            <a:ext cx="1919748" cy="676275"/>
          </a:xfrm>
          <a:prstGeom prst="rect">
            <a:avLst/>
          </a:prstGeom>
          <a:noFill/>
        </p:spPr>
      </p:pic>
      <p:sp>
        <p:nvSpPr>
          <p:cNvPr id="5" name="TextBox 4"/>
          <p:cNvSpPr txBox="1"/>
          <p:nvPr/>
        </p:nvSpPr>
        <p:spPr>
          <a:xfrm>
            <a:off x="990600" y="4953000"/>
            <a:ext cx="5410200" cy="1200329"/>
          </a:xfrm>
          <a:prstGeom prst="rect">
            <a:avLst/>
          </a:prstGeom>
          <a:noFill/>
        </p:spPr>
        <p:txBody>
          <a:bodyPr wrap="square" rtlCol="0">
            <a:spAutoFit/>
          </a:bodyPr>
          <a:lstStyle/>
          <a:p>
            <a:r>
              <a:rPr lang="en-US" dirty="0" smtClean="0"/>
              <a:t>© John Edmiston 2012</a:t>
            </a:r>
            <a:br>
              <a:rPr lang="en-US" dirty="0" smtClean="0"/>
            </a:br>
            <a:r>
              <a:rPr lang="en-US" dirty="0" smtClean="0"/>
              <a:t>This presentation is under a Creative Commons License and may be </a:t>
            </a:r>
            <a:r>
              <a:rPr lang="en-US" b="1" dirty="0" smtClean="0"/>
              <a:t>freely used for non-profit ministry purposes</a:t>
            </a:r>
            <a:r>
              <a:rPr lang="en-US" dirty="0" smtClean="0"/>
              <a:t> e.g. you may use it in your church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868362"/>
          </a:xfrm>
        </p:spPr>
        <p:style>
          <a:lnRef idx="1">
            <a:schemeClr val="accent6"/>
          </a:lnRef>
          <a:fillRef idx="2">
            <a:schemeClr val="accent6"/>
          </a:fillRef>
          <a:effectRef idx="1">
            <a:schemeClr val="accent6"/>
          </a:effectRef>
          <a:fontRef idx="minor">
            <a:schemeClr val="dk1"/>
          </a:fontRef>
        </p:style>
        <p:txBody>
          <a:bodyPr/>
          <a:lstStyle/>
          <a:p>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Contact Information</a:t>
            </a:r>
            <a:endParaRPr lang="en-US"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buNone/>
            </a:pPr>
            <a:r>
              <a:rPr lang="en-US" dirty="0" smtClean="0"/>
              <a:t>John Edmiston</a:t>
            </a:r>
            <a:br>
              <a:rPr lang="en-US" dirty="0" smtClean="0"/>
            </a:br>
            <a:r>
              <a:rPr lang="en-US" dirty="0" smtClean="0"/>
              <a:t>CEO Cybermissions</a:t>
            </a:r>
            <a:br>
              <a:rPr lang="en-US" dirty="0" smtClean="0"/>
            </a:br>
            <a:r>
              <a:rPr lang="en-US" dirty="0" smtClean="0"/>
              <a:t>21615 </a:t>
            </a:r>
            <a:r>
              <a:rPr lang="en-US" dirty="0" err="1" smtClean="0"/>
              <a:t>Berendo</a:t>
            </a:r>
            <a:r>
              <a:rPr lang="en-US" dirty="0" smtClean="0"/>
              <a:t> Ave (Suite 400)</a:t>
            </a:r>
            <a:br>
              <a:rPr lang="en-US" dirty="0" smtClean="0"/>
            </a:br>
            <a:r>
              <a:rPr lang="en-US" dirty="0" smtClean="0"/>
              <a:t>Torrance CA 90502 (USA)</a:t>
            </a:r>
            <a:br>
              <a:rPr lang="en-US" dirty="0" smtClean="0"/>
            </a:br>
            <a:r>
              <a:rPr lang="en-US" dirty="0" smtClean="0"/>
              <a:t>Ph:  +1-310-783-1510</a:t>
            </a:r>
          </a:p>
          <a:p>
            <a:pPr>
              <a:buNone/>
            </a:pPr>
            <a:r>
              <a:rPr lang="en-US" dirty="0" smtClean="0">
                <a:hlinkClick r:id="rId3"/>
              </a:rPr>
              <a:t>digitalopportunities@gmail.com</a:t>
            </a:r>
            <a:endParaRPr lang="en-US" dirty="0" smtClean="0"/>
          </a:p>
          <a:p>
            <a:pPr>
              <a:buNone/>
            </a:pPr>
            <a:r>
              <a:rPr lang="en-US" dirty="0" smtClean="0">
                <a:hlinkClick r:id="rId4"/>
              </a:rPr>
              <a:t>www.globalchristians.org/cults/</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1020762"/>
          </a:xfrm>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1.   Calculated Control</a:t>
            </a:r>
            <a:endParaRPr lang="en-US"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3" name="Content Placeholder 2"/>
          <p:cNvSpPr>
            <a:spLocks noGrp="1"/>
          </p:cNvSpPr>
          <p:nvPr>
            <p:ph idx="1"/>
          </p:nvPr>
        </p:nvSpPr>
        <p:spPr>
          <a:xfrm>
            <a:off x="2895600" y="1600200"/>
            <a:ext cx="5029200" cy="3886200"/>
          </a:xfrm>
        </p:spPr>
        <p:txBody>
          <a:bodyPr>
            <a:normAutofit/>
          </a:bodyPr>
          <a:lstStyle/>
          <a:p>
            <a:r>
              <a:rPr lang="en-US" sz="3200" dirty="0" smtClean="0">
                <a:solidFill>
                  <a:schemeClr val="bg1"/>
                </a:solidFill>
              </a:rPr>
              <a:t>Of  Behavior</a:t>
            </a:r>
          </a:p>
          <a:p>
            <a:r>
              <a:rPr lang="en-US" sz="3200" dirty="0" smtClean="0">
                <a:solidFill>
                  <a:schemeClr val="bg1"/>
                </a:solidFill>
              </a:rPr>
              <a:t>Of Emotions</a:t>
            </a:r>
          </a:p>
          <a:p>
            <a:r>
              <a:rPr lang="en-US" sz="3200" dirty="0" smtClean="0">
                <a:solidFill>
                  <a:schemeClr val="bg1"/>
                </a:solidFill>
              </a:rPr>
              <a:t>Of Thoughts</a:t>
            </a:r>
          </a:p>
          <a:p>
            <a:r>
              <a:rPr lang="en-US" sz="3200" dirty="0" smtClean="0">
                <a:solidFill>
                  <a:schemeClr val="bg1"/>
                </a:solidFill>
              </a:rPr>
              <a:t>Of Information</a:t>
            </a:r>
            <a:endParaRPr lang="en-US" sz="32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7239000" cy="868362"/>
          </a:xfrm>
        </p:spPr>
        <p:style>
          <a:lnRef idx="1">
            <a:schemeClr val="accent6"/>
          </a:lnRef>
          <a:fillRef idx="2">
            <a:schemeClr val="accent6"/>
          </a:fillRef>
          <a:effectRef idx="1">
            <a:schemeClr val="accent6"/>
          </a:effectRef>
          <a:fontRef idx="minor">
            <a:schemeClr val="dk1"/>
          </a:fontRef>
        </p:style>
        <p:txBody>
          <a:bodyPr/>
          <a:lstStyle/>
          <a:p>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2.   Leadership Is Dictatorship</a:t>
            </a:r>
            <a:endParaRPr lang="en-US"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3" name="Content Placeholder 2"/>
          <p:cNvSpPr>
            <a:spLocks noGrp="1"/>
          </p:cNvSpPr>
          <p:nvPr>
            <p:ph idx="1"/>
          </p:nvPr>
        </p:nvSpPr>
        <p:spPr>
          <a:xfrm>
            <a:off x="2057400" y="1676400"/>
            <a:ext cx="5029200" cy="3886200"/>
          </a:xfrm>
        </p:spPr>
        <p:txBody>
          <a:bodyPr/>
          <a:lstStyle/>
          <a:p>
            <a:r>
              <a:rPr lang="en-US" dirty="0" smtClean="0">
                <a:solidFill>
                  <a:schemeClr val="bg1"/>
                </a:solidFill>
              </a:rPr>
              <a:t>Absolute obedience is expected</a:t>
            </a:r>
          </a:p>
          <a:p>
            <a:r>
              <a:rPr lang="en-US" dirty="0" smtClean="0">
                <a:solidFill>
                  <a:schemeClr val="bg1"/>
                </a:solidFill>
              </a:rPr>
              <a:t>The organization is more important than the adherent</a:t>
            </a:r>
          </a:p>
          <a:p>
            <a:r>
              <a:rPr lang="en-US" dirty="0" smtClean="0">
                <a:solidFill>
                  <a:schemeClr val="bg1"/>
                </a:solidFill>
              </a:rPr>
              <a:t>Bizarre  or extreme laws</a:t>
            </a:r>
          </a:p>
          <a:p>
            <a:r>
              <a:rPr lang="en-US" dirty="0" smtClean="0">
                <a:solidFill>
                  <a:schemeClr val="bg1"/>
                </a:solidFill>
              </a:rPr>
              <a:t>Frequent, sudden tests of loyalty</a:t>
            </a:r>
          </a:p>
          <a:p>
            <a:r>
              <a:rPr lang="en-US" dirty="0" smtClean="0">
                <a:solidFill>
                  <a:schemeClr val="bg1"/>
                </a:solidFill>
              </a:rPr>
              <a:t>The leader may claim to be divine, to be a prophet or an apostle or to speak directly for God</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368" y="274638"/>
            <a:ext cx="5681265" cy="868362"/>
          </a:xfrm>
        </p:spPr>
        <p:style>
          <a:lnRef idx="1">
            <a:schemeClr val="accent6"/>
          </a:lnRef>
          <a:fillRef idx="2">
            <a:schemeClr val="accent6"/>
          </a:fillRef>
          <a:effectRef idx="1">
            <a:schemeClr val="accent6"/>
          </a:effectRef>
          <a:fontRef idx="minor">
            <a:schemeClr val="dk1"/>
          </a:fontRef>
        </p:style>
        <p:txBody>
          <a:bodyPr/>
          <a:lstStyle/>
          <a:p>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3.   Total Universe</a:t>
            </a:r>
            <a:endParaRPr lang="en-US"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3" name="Content Placeholder 2"/>
          <p:cNvSpPr>
            <a:spLocks noGrp="1"/>
          </p:cNvSpPr>
          <p:nvPr>
            <p:ph idx="1"/>
          </p:nvPr>
        </p:nvSpPr>
        <p:spPr>
          <a:xfrm>
            <a:off x="2133600" y="1447800"/>
            <a:ext cx="5029200" cy="3886200"/>
          </a:xfrm>
        </p:spPr>
        <p:txBody>
          <a:bodyPr/>
          <a:lstStyle/>
          <a:p>
            <a:r>
              <a:rPr lang="en-US" dirty="0" smtClean="0">
                <a:solidFill>
                  <a:schemeClr val="bg1"/>
                </a:solidFill>
              </a:rPr>
              <a:t>The religion desires to be the total social universe of the adherent</a:t>
            </a:r>
          </a:p>
          <a:p>
            <a:r>
              <a:rPr lang="en-US" dirty="0" smtClean="0">
                <a:solidFill>
                  <a:schemeClr val="bg1"/>
                </a:solidFill>
              </a:rPr>
              <a:t>Frequent attendance at activities</a:t>
            </a:r>
          </a:p>
          <a:p>
            <a:r>
              <a:rPr lang="en-US" dirty="0" smtClean="0">
                <a:solidFill>
                  <a:schemeClr val="bg1"/>
                </a:solidFill>
              </a:rPr>
              <a:t>Inside is good and safe, outside is wicked and unsafe,  only insiders are enlightened</a:t>
            </a:r>
          </a:p>
          <a:p>
            <a:r>
              <a:rPr lang="en-US" dirty="0" smtClean="0">
                <a:solidFill>
                  <a:schemeClr val="bg1"/>
                </a:solidFill>
              </a:rPr>
              <a:t>Only the beliefs of the religion are “true”</a:t>
            </a:r>
          </a:p>
          <a:p>
            <a:r>
              <a:rPr lang="en-US" dirty="0" smtClean="0">
                <a:solidFill>
                  <a:schemeClr val="bg1"/>
                </a:solidFill>
              </a:rPr>
              <a:t>Any spare time or money should be spent on the religion or on its activities.</a:t>
            </a:r>
          </a:p>
          <a:p>
            <a:r>
              <a:rPr lang="en-US" dirty="0" smtClean="0">
                <a:solidFill>
                  <a:schemeClr val="bg1"/>
                </a:solidFill>
              </a:rPr>
              <a:t>A sense that it is a “closed system”</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086600" cy="792162"/>
          </a:xfrm>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4.  Unthinking, Unwise, Unsafe</a:t>
            </a:r>
            <a:endParaRPr lang="en-US"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3" name="Content Placeholder 2"/>
          <p:cNvSpPr>
            <a:spLocks noGrp="1"/>
          </p:cNvSpPr>
          <p:nvPr>
            <p:ph idx="1"/>
          </p:nvPr>
        </p:nvSpPr>
        <p:spPr>
          <a:xfrm>
            <a:off x="1219200" y="1676400"/>
            <a:ext cx="6400800" cy="3886200"/>
          </a:xfrm>
        </p:spPr>
        <p:txBody>
          <a:bodyPr/>
          <a:lstStyle/>
          <a:p>
            <a:r>
              <a:rPr lang="en-US" dirty="0" smtClean="0">
                <a:solidFill>
                  <a:schemeClr val="bg1"/>
                </a:solidFill>
              </a:rPr>
              <a:t>No common-sense or wisdom</a:t>
            </a:r>
          </a:p>
          <a:p>
            <a:r>
              <a:rPr lang="en-US" dirty="0" smtClean="0">
                <a:solidFill>
                  <a:schemeClr val="bg1"/>
                </a:solidFill>
              </a:rPr>
              <a:t>Bizarre points of view on practical matters e.g. on paying taxes or on being immunized</a:t>
            </a:r>
          </a:p>
          <a:p>
            <a:r>
              <a:rPr lang="en-US" dirty="0" smtClean="0">
                <a:solidFill>
                  <a:schemeClr val="bg1"/>
                </a:solidFill>
              </a:rPr>
              <a:t>Exaltation of risky or unhealthy behavior</a:t>
            </a:r>
          </a:p>
          <a:p>
            <a:r>
              <a:rPr lang="en-US" dirty="0" smtClean="0">
                <a:solidFill>
                  <a:schemeClr val="bg1"/>
                </a:solidFill>
              </a:rPr>
              <a:t>Abuse</a:t>
            </a:r>
          </a:p>
          <a:p>
            <a:r>
              <a:rPr lang="en-US" dirty="0" smtClean="0">
                <a:solidFill>
                  <a:schemeClr val="bg1"/>
                </a:solidFill>
              </a:rPr>
              <a:t>Refusal of medical treatment</a:t>
            </a:r>
          </a:p>
          <a:p>
            <a:r>
              <a:rPr lang="en-US" dirty="0" smtClean="0">
                <a:solidFill>
                  <a:schemeClr val="bg1"/>
                </a:solidFill>
              </a:rPr>
              <a:t>Crazy financial schemes, scams, “sacrificial giving”</a:t>
            </a:r>
          </a:p>
          <a:p>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6477000" cy="944562"/>
          </a:xfrm>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5.  Ignorance Is Important</a:t>
            </a:r>
            <a:endParaRPr lang="en-US"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3" name="Content Placeholder 2"/>
          <p:cNvSpPr>
            <a:spLocks noGrp="1"/>
          </p:cNvSpPr>
          <p:nvPr>
            <p:ph idx="1"/>
          </p:nvPr>
        </p:nvSpPr>
        <p:spPr>
          <a:xfrm>
            <a:off x="1066800" y="1752600"/>
            <a:ext cx="7391400" cy="3886200"/>
          </a:xfrm>
        </p:spPr>
        <p:txBody>
          <a:bodyPr>
            <a:normAutofit lnSpcReduction="10000"/>
          </a:bodyPr>
          <a:lstStyle/>
          <a:p>
            <a:r>
              <a:rPr lang="en-US" dirty="0" smtClean="0">
                <a:solidFill>
                  <a:schemeClr val="bg1"/>
                </a:solidFill>
              </a:rPr>
              <a:t>Critical thinking is punished, no real debate is allowed</a:t>
            </a:r>
          </a:p>
          <a:p>
            <a:r>
              <a:rPr lang="en-US" dirty="0" smtClean="0">
                <a:solidFill>
                  <a:schemeClr val="bg1"/>
                </a:solidFill>
              </a:rPr>
              <a:t>Anti-intellectualism is promoted and approved</a:t>
            </a:r>
          </a:p>
          <a:p>
            <a:r>
              <a:rPr lang="en-US" dirty="0" smtClean="0">
                <a:solidFill>
                  <a:schemeClr val="bg1"/>
                </a:solidFill>
              </a:rPr>
              <a:t>Censorship, selection of pre-approved information, only a few things can be read, “all that you need is the Bible (holy book)”</a:t>
            </a:r>
          </a:p>
          <a:p>
            <a:r>
              <a:rPr lang="en-US" dirty="0" smtClean="0">
                <a:solidFill>
                  <a:schemeClr val="bg1"/>
                </a:solidFill>
              </a:rPr>
              <a:t>Lots of circular logic:  “we are right because we say we are right..”  where even obviously wrong behavior is justified</a:t>
            </a:r>
          </a:p>
          <a:p>
            <a:r>
              <a:rPr lang="en-US" dirty="0" smtClean="0">
                <a:solidFill>
                  <a:schemeClr val="bg1"/>
                </a:solidFill>
              </a:rPr>
              <a:t>Superstition, thought-stopping, zoning people out, drugs</a:t>
            </a:r>
          </a:p>
          <a:p>
            <a:r>
              <a:rPr lang="en-US" dirty="0" smtClean="0">
                <a:solidFill>
                  <a:schemeClr val="bg1"/>
                </a:solidFill>
              </a:rPr>
              <a:t>Passivity of mind (“just receive..do not think..”)</a:t>
            </a:r>
          </a:p>
          <a:p>
            <a:r>
              <a:rPr lang="en-US" dirty="0" smtClean="0">
                <a:solidFill>
                  <a:schemeClr val="bg1"/>
                </a:solidFill>
              </a:rPr>
              <a:t>Bizarre prophecies which do not come to pass</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086600" cy="944562"/>
          </a:xfrm>
        </p:spPr>
        <p:style>
          <a:lnRef idx="1">
            <a:schemeClr val="accent6"/>
          </a:lnRef>
          <a:fillRef idx="2">
            <a:schemeClr val="accent6"/>
          </a:fillRef>
          <a:effectRef idx="1">
            <a:schemeClr val="accent6"/>
          </a:effectRef>
          <a:fontRef idx="minor">
            <a:schemeClr val="dk1"/>
          </a:fontRef>
        </p:style>
        <p:txBody>
          <a:bodyPr>
            <a:normAutofit/>
          </a:bodyPr>
          <a:lstStyle/>
          <a:p>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6.   Severing of Relationships</a:t>
            </a:r>
            <a:endParaRPr lang="en-US"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3" name="Content Placeholder 2"/>
          <p:cNvSpPr>
            <a:spLocks noGrp="1"/>
          </p:cNvSpPr>
          <p:nvPr>
            <p:ph idx="1"/>
          </p:nvPr>
        </p:nvSpPr>
        <p:spPr>
          <a:xfrm>
            <a:off x="1219200" y="1447800"/>
            <a:ext cx="6705600" cy="4419600"/>
          </a:xfrm>
        </p:spPr>
        <p:txBody>
          <a:bodyPr>
            <a:normAutofit lnSpcReduction="10000"/>
          </a:bodyPr>
          <a:lstStyle/>
          <a:p>
            <a:r>
              <a:rPr lang="en-US" dirty="0" smtClean="0">
                <a:solidFill>
                  <a:schemeClr val="bg1"/>
                </a:solidFill>
              </a:rPr>
              <a:t>The adherent is asked to either convert their family members and friends or to entirely leave them</a:t>
            </a:r>
          </a:p>
          <a:p>
            <a:r>
              <a:rPr lang="en-US" dirty="0" smtClean="0">
                <a:solidFill>
                  <a:schemeClr val="bg1"/>
                </a:solidFill>
              </a:rPr>
              <a:t>“Unsaved”  friends and family members are seen as being “in darkness” or even as morally polluting and dangerous.</a:t>
            </a:r>
          </a:p>
          <a:p>
            <a:r>
              <a:rPr lang="en-US" dirty="0" smtClean="0">
                <a:solidFill>
                  <a:schemeClr val="bg1"/>
                </a:solidFill>
              </a:rPr>
              <a:t>Breaking “soul ties” with the former life is seen as being of the highest importance</a:t>
            </a:r>
          </a:p>
          <a:p>
            <a:r>
              <a:rPr lang="en-US" dirty="0" smtClean="0">
                <a:solidFill>
                  <a:schemeClr val="bg1"/>
                </a:solidFill>
              </a:rPr>
              <a:t>The leader frequently takes on a parental role and may be called “Father/Mother” Abba, Baba or any similar name.</a:t>
            </a:r>
          </a:p>
          <a:p>
            <a:r>
              <a:rPr lang="en-US" dirty="0" smtClean="0">
                <a:solidFill>
                  <a:schemeClr val="bg1"/>
                </a:solidFill>
              </a:rPr>
              <a:t>The religion becomes “your true family”</a:t>
            </a:r>
          </a:p>
          <a:p>
            <a:r>
              <a:rPr lang="en-US" dirty="0" smtClean="0">
                <a:solidFill>
                  <a:schemeClr val="bg1"/>
                </a:solidFill>
              </a:rPr>
              <a:t>Normal social relationships are discouraged</a:t>
            </a: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239000" cy="1477962"/>
          </a:xfrm>
        </p:spPr>
        <p:style>
          <a:lnRef idx="1">
            <a:schemeClr val="accent6"/>
          </a:lnRef>
          <a:fillRef idx="2">
            <a:schemeClr val="accent6"/>
          </a:fillRef>
          <a:effectRef idx="1">
            <a:schemeClr val="accent6"/>
          </a:effectRef>
          <a:fontRef idx="minor">
            <a:schemeClr val="dk1"/>
          </a:fontRef>
        </p:style>
        <p:txBody>
          <a:bodyPr/>
          <a:lstStyle/>
          <a:p>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7.   Hatred of Outsiders, </a:t>
            </a:r>
            <a:b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br>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Critics and Dissenters</a:t>
            </a:r>
            <a:endParaRPr lang="en-US"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3" name="Content Placeholder 2"/>
          <p:cNvSpPr>
            <a:spLocks noGrp="1"/>
          </p:cNvSpPr>
          <p:nvPr>
            <p:ph idx="1"/>
          </p:nvPr>
        </p:nvSpPr>
        <p:spPr>
          <a:xfrm>
            <a:off x="1600200" y="2057400"/>
            <a:ext cx="5486400" cy="3886200"/>
          </a:xfrm>
        </p:spPr>
        <p:txBody>
          <a:bodyPr/>
          <a:lstStyle/>
          <a:p>
            <a:r>
              <a:rPr lang="en-US" dirty="0" smtClean="0">
                <a:solidFill>
                  <a:schemeClr val="bg1"/>
                </a:solidFill>
              </a:rPr>
              <a:t>Open and vocal expressions of anger towards outsiders, critics or dissenters</a:t>
            </a:r>
          </a:p>
          <a:p>
            <a:r>
              <a:rPr lang="en-US" dirty="0" smtClean="0">
                <a:solidFill>
                  <a:schemeClr val="bg1"/>
                </a:solidFill>
              </a:rPr>
              <a:t>The ability to deliver crushing emotional punishment to insiders who get out of line</a:t>
            </a:r>
          </a:p>
          <a:p>
            <a:r>
              <a:rPr lang="en-US" dirty="0" smtClean="0">
                <a:solidFill>
                  <a:schemeClr val="bg1"/>
                </a:solidFill>
              </a:rPr>
              <a:t>Outsiders are “sons of Belial”, of the Devil, in darkness, trying to destroy them etc.</a:t>
            </a:r>
          </a:p>
          <a:p>
            <a:r>
              <a:rPr lang="en-US" dirty="0" smtClean="0">
                <a:solidFill>
                  <a:schemeClr val="bg1"/>
                </a:solidFill>
              </a:rPr>
              <a:t>In a few extreme cases there is deep anger at the government and talk of actual armed rebellion</a:t>
            </a:r>
            <a:endParaRPr lang="en-US"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5681265" cy="944562"/>
          </a:xfrm>
        </p:spPr>
        <p:style>
          <a:lnRef idx="1">
            <a:schemeClr val="accent6"/>
          </a:lnRef>
          <a:fillRef idx="2">
            <a:schemeClr val="accent6"/>
          </a:fillRef>
          <a:effectRef idx="1">
            <a:schemeClr val="accent6"/>
          </a:effectRef>
          <a:fontRef idx="minor">
            <a:schemeClr val="dk1"/>
          </a:fontRef>
        </p:style>
        <p:txBody>
          <a:bodyPr/>
          <a:lstStyle/>
          <a:p>
            <a:r>
              <a:rPr lang="en-US" dirty="0" smtClean="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rPr>
              <a:t>What To Do</a:t>
            </a:r>
            <a:endParaRPr lang="en-US" dirty="0">
              <a:solidFill>
                <a:schemeClr val="accent1"/>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3" name="Content Placeholder 2"/>
          <p:cNvSpPr>
            <a:spLocks noGrp="1"/>
          </p:cNvSpPr>
          <p:nvPr>
            <p:ph idx="1"/>
          </p:nvPr>
        </p:nvSpPr>
        <p:spPr>
          <a:xfrm>
            <a:off x="838200" y="1371600"/>
            <a:ext cx="7620000" cy="5257800"/>
          </a:xfrm>
        </p:spPr>
        <p:txBody>
          <a:bodyPr>
            <a:normAutofit/>
          </a:bodyPr>
          <a:lstStyle/>
          <a:p>
            <a:r>
              <a:rPr lang="en-US" dirty="0" smtClean="0">
                <a:solidFill>
                  <a:schemeClr val="bg1"/>
                </a:solidFill>
              </a:rPr>
              <a:t>Get out or make a sensible plan to get out as soon as possible. Do not tell other cult members or the leadership as they may try to stop you.  Do not argue with them or try to change them, it will not work, just go.</a:t>
            </a:r>
          </a:p>
          <a:p>
            <a:r>
              <a:rPr lang="en-US" dirty="0" smtClean="0">
                <a:solidFill>
                  <a:schemeClr val="bg1"/>
                </a:solidFill>
              </a:rPr>
              <a:t>Give yourself permission to leave. Realize that you are in a trap!</a:t>
            </a:r>
          </a:p>
          <a:p>
            <a:r>
              <a:rPr lang="en-US" dirty="0" smtClean="0">
                <a:solidFill>
                  <a:schemeClr val="bg1"/>
                </a:solidFill>
              </a:rPr>
              <a:t>Contact law enforcement if child abuse or other criminal activity has occurred.  This may be a big help to others as well.</a:t>
            </a:r>
          </a:p>
          <a:p>
            <a:r>
              <a:rPr lang="en-US" dirty="0" smtClean="0">
                <a:solidFill>
                  <a:schemeClr val="bg1"/>
                </a:solidFill>
              </a:rPr>
              <a:t>Let time pass: it will feel very strange for a while as you adjust to life outside the cult. Let your emotions surface.</a:t>
            </a:r>
          </a:p>
          <a:p>
            <a:r>
              <a:rPr lang="en-US" dirty="0" smtClean="0">
                <a:solidFill>
                  <a:schemeClr val="bg1"/>
                </a:solidFill>
              </a:rPr>
              <a:t>Re-establish relationships with your family, friends and co-workers and develop a support base of normal people</a:t>
            </a:r>
          </a:p>
          <a:p>
            <a:r>
              <a:rPr lang="en-US" dirty="0" smtClean="0">
                <a:solidFill>
                  <a:schemeClr val="bg1"/>
                </a:solidFill>
              </a:rPr>
              <a:t>If possible get professional counseling from a trustworthy, faith-friendly person who you can talk everything out with.</a:t>
            </a:r>
          </a:p>
          <a:p>
            <a:endParaRPr lang="en-US" dirty="0"/>
          </a:p>
        </p:txBody>
      </p:sp>
    </p:spTree>
  </p:cSld>
  <p:clrMapOvr>
    <a:masterClrMapping/>
  </p:clrMapOvr>
</p:sld>
</file>

<file path=ppt/theme/theme1.xml><?xml version="1.0" encoding="utf-8"?>
<a:theme xmlns:a="http://schemas.openxmlformats.org/drawingml/2006/main" name="Firelight">
  <a:themeElements>
    <a:clrScheme name="Firelight">
      <a:dk1>
        <a:sysClr val="windowText" lastClr="000000"/>
      </a:dk1>
      <a:lt1>
        <a:sysClr val="window" lastClr="FFFFFF"/>
      </a:lt1>
      <a:dk2>
        <a:srgbClr val="9F1C00"/>
      </a:dk2>
      <a:lt2>
        <a:srgbClr val="EEECE1"/>
      </a:lt2>
      <a:accent1>
        <a:srgbClr val="FF881F"/>
      </a:accent1>
      <a:accent2>
        <a:srgbClr val="771C00"/>
      </a:accent2>
      <a:accent3>
        <a:srgbClr val="576A2C"/>
      </a:accent3>
      <a:accent4>
        <a:srgbClr val="A24D00"/>
      </a:accent4>
      <a:accent5>
        <a:srgbClr val="244872"/>
      </a:accent5>
      <a:accent6>
        <a:srgbClr val="5E341C"/>
      </a:accent6>
      <a:hlink>
        <a:srgbClr val="FF912E"/>
      </a:hlink>
      <a:folHlink>
        <a:srgbClr val="B5CB83"/>
      </a:folHlink>
    </a:clrScheme>
    <a:fontScheme name="Firelight">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irelight">
      <a:fillStyleLst>
        <a:solidFill>
          <a:schemeClr val="phClr"/>
        </a:solidFill>
        <a:gradFill rotWithShape="1">
          <a:gsLst>
            <a:gs pos="0">
              <a:schemeClr val="phClr">
                <a:tint val="80000"/>
                <a:satMod val="150000"/>
              </a:schemeClr>
            </a:gs>
            <a:gs pos="100000">
              <a:schemeClr val="phClr">
                <a:tint val="100000"/>
                <a:shade val="80000"/>
                <a:satMod val="150000"/>
              </a:schemeClr>
            </a:gs>
          </a:gsLst>
          <a:lin ang="16200000" scaled="1"/>
        </a:gradFill>
        <a:gradFill rotWithShape="1">
          <a:gsLst>
            <a:gs pos="0">
              <a:schemeClr val="phClr">
                <a:shade val="40000"/>
                <a:satMod val="130000"/>
              </a:schemeClr>
            </a:gs>
            <a:gs pos="80000">
              <a:schemeClr val="phClr">
                <a:shade val="93000"/>
                <a:satMod val="130000"/>
              </a:schemeClr>
            </a:gs>
            <a:gs pos="100000">
              <a:schemeClr val="phClr">
                <a:shade val="94000"/>
                <a:satMod val="135000"/>
              </a:schemeClr>
            </a:gs>
          </a:gsLst>
          <a:path path="circle">
            <a:fillToRect l="25000" t="100000" r="100000" b="100000"/>
          </a:path>
        </a:gradFill>
      </a:fillStyleLst>
      <a:lnStyleLst>
        <a:ln w="12700" cap="flat" cmpd="sng" algn="ctr">
          <a:solidFill>
            <a:schemeClr val="phClr">
              <a:shade val="95000"/>
              <a:satMod val="105000"/>
            </a:schemeClr>
          </a:solidFill>
          <a:prstDash val="solid"/>
        </a:ln>
        <a:ln w="38100" cap="flat" cmpd="sng" algn="ctr">
          <a:solidFill>
            <a:schemeClr val="phClr">
              <a:shade val="95000"/>
              <a:alpha val="90000"/>
            </a:schemeClr>
          </a:solidFill>
          <a:prstDash val="solid"/>
        </a:ln>
        <a:ln w="76200" cap="flat" cmpd="sng" algn="ctr">
          <a:solidFill>
            <a:schemeClr val="phClr">
              <a:shade val="95000"/>
              <a:alpha val="50000"/>
            </a:schemeClr>
          </a:solidFill>
          <a:prstDash val="solid"/>
        </a:ln>
      </a:lnStyleLst>
      <a:effectStyleLst>
        <a:effectStyle>
          <a:effectLst>
            <a:innerShdw blurRad="63500">
              <a:srgbClr val="000000">
                <a:alpha val="60000"/>
              </a:srgbClr>
            </a:innerShdw>
          </a:effectLst>
        </a:effectStyle>
        <a:effectStyle>
          <a:effectLst>
            <a:innerShdw blurRad="63500">
              <a:srgbClr val="000000">
                <a:alpha val="50000"/>
              </a:srgbClr>
            </a:innerShdw>
            <a:outerShdw blurRad="76200" dist="38100" sx="101000" sy="101000" rotWithShape="0">
              <a:srgbClr val="000000">
                <a:alpha val="60000"/>
              </a:srgbClr>
            </a:outerShdw>
          </a:effectLst>
        </a:effectStyle>
        <a:effectStyle>
          <a:effectLst>
            <a:innerShdw blurRad="63500">
              <a:srgbClr val="000000">
                <a:alpha val="50000"/>
              </a:srgbClr>
            </a:innerShdw>
          </a:effectLst>
          <a:scene3d>
            <a:camera prst="orthographicFront">
              <a:rot lat="0" lon="0" rev="0"/>
            </a:camera>
            <a:lightRig rig="balanced" dir="t">
              <a:rot lat="0" lon="0" rev="4200000"/>
            </a:lightRig>
          </a:scene3d>
          <a:sp3d prstMaterial="softmetal">
            <a:bevelT w="63500" h="25400" prst="softRound"/>
          </a:sp3d>
        </a:effectStyle>
      </a:effectStyleLst>
      <a:bgFillStyleLst>
        <a:solidFill>
          <a:schemeClr val="phClr"/>
        </a:solidFill>
        <a:gradFill rotWithShape="1">
          <a:gsLst>
            <a:gs pos="0">
              <a:schemeClr val="accent1">
                <a:shade val="45000"/>
                <a:satMod val="125000"/>
              </a:schemeClr>
            </a:gs>
            <a:gs pos="100000">
              <a:schemeClr val="phClr">
                <a:shade val="55000"/>
                <a:satMod val="125000"/>
              </a:schemeClr>
            </a:gs>
          </a:gsLst>
          <a:lin ang="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Firelight</Template>
  <TotalTime>68</TotalTime>
  <Words>623</Words>
  <Application>Microsoft Office PowerPoint</Application>
  <PresentationFormat>On-screen Show (4:3)</PresentationFormat>
  <Paragraphs>69</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Firelight</vt:lpstr>
      <vt:lpstr>7 Signs of  A Dangerous  Religious Sect</vt:lpstr>
      <vt:lpstr>1.   Calculated Control</vt:lpstr>
      <vt:lpstr>2.   Leadership Is Dictatorship</vt:lpstr>
      <vt:lpstr>3.   Total Universe</vt:lpstr>
      <vt:lpstr>4.  Unthinking, Unwise, Unsafe</vt:lpstr>
      <vt:lpstr>5.  Ignorance Is Important</vt:lpstr>
      <vt:lpstr>6.   Severing of Relationships</vt:lpstr>
      <vt:lpstr>7.   Hatred of Outsiders,  Critics and Dissenters</vt:lpstr>
      <vt:lpstr>What To Do</vt:lpstr>
      <vt:lpstr>Contact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Signs of  A Dangerous  Religious Sect</dc:title>
  <dc:creator>Cybermissions</dc:creator>
  <cp:lastModifiedBy>Cybermissions</cp:lastModifiedBy>
  <cp:revision>1</cp:revision>
  <dcterms:created xsi:type="dcterms:W3CDTF">2012-11-15T18:33:42Z</dcterms:created>
  <dcterms:modified xsi:type="dcterms:W3CDTF">2012-11-15T19:41:45Z</dcterms:modified>
</cp:coreProperties>
</file>