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34C6C7B-5D15-4073-9601-886635E63954}" type="datetimeFigureOut">
              <a:rPr lang="en-US" smtClean="0"/>
              <a:t>7/28/2015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989F28D2-18DD-4021-8357-C502E114EEC8}"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4C6C7B-5D15-4073-9601-886635E63954}" type="datetimeFigureOut">
              <a:rPr lang="en-US" smtClean="0"/>
              <a:t>7/28/2015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F28D2-18DD-4021-8357-C502E114EE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4C6C7B-5D15-4073-9601-886635E63954}" type="datetimeFigureOut">
              <a:rPr lang="en-US" smtClean="0"/>
              <a:t>7/28/2015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F28D2-18DD-4021-8357-C502E114EEC8}"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34C6C7B-5D15-4073-9601-886635E63954}" type="datetimeFigureOut">
              <a:rPr lang="en-US" smtClean="0"/>
              <a:t>7/28/2015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F28D2-18DD-4021-8357-C502E114EEC8}"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34C6C7B-5D15-4073-9601-886635E63954}" type="datetimeFigureOut">
              <a:rPr lang="en-US" smtClean="0"/>
              <a:t>7/28/2015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989F28D2-18DD-4021-8357-C502E114EEC8}"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34C6C7B-5D15-4073-9601-886635E63954}" type="datetimeFigureOut">
              <a:rPr lang="en-US" smtClean="0"/>
              <a:t>7/28/2015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F28D2-18DD-4021-8357-C502E114EEC8}"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34C6C7B-5D15-4073-9601-886635E63954}" type="datetimeFigureOut">
              <a:rPr lang="en-US" smtClean="0"/>
              <a:t>7/28/2015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9F28D2-18DD-4021-8357-C502E114EEC8}"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4C6C7B-5D15-4073-9601-886635E63954}" type="datetimeFigureOut">
              <a:rPr lang="en-US" smtClean="0"/>
              <a:t>7/28/2015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9F28D2-18DD-4021-8357-C502E114EEC8}"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4C6C7B-5D15-4073-9601-886635E63954}" type="datetimeFigureOut">
              <a:rPr lang="en-US" smtClean="0"/>
              <a:t>7/28/2015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9F28D2-18DD-4021-8357-C502E114EEC8}"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4C6C7B-5D15-4073-9601-886635E63954}" type="datetimeFigureOut">
              <a:rPr lang="en-US" smtClean="0"/>
              <a:t>7/28/2015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F28D2-18DD-4021-8357-C502E114EEC8}"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4C6C7B-5D15-4073-9601-886635E63954}" type="datetimeFigureOut">
              <a:rPr lang="en-US" smtClean="0"/>
              <a:t>7/28/2015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F28D2-18DD-4021-8357-C502E114EEC8}"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34C6C7B-5D15-4073-9601-886635E63954}" type="datetimeFigureOut">
              <a:rPr lang="en-US" smtClean="0"/>
              <a:t>7/28/2015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89F28D2-18DD-4021-8357-C502E114EEC8}"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b="0" i="0" u="none"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b="0" i="0" u="none"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Powers of The Kingdom: </a:t>
            </a:r>
            <a:br>
              <a:rPr lang="en-US" dirty="0" smtClean="0"/>
            </a:br>
            <a:r>
              <a:rPr lang="en-US" dirty="0" smtClean="0"/>
              <a:t>Prayer and Spiritual Gifts</a:t>
            </a:r>
            <a:endParaRPr lang="en-US" dirty="0"/>
          </a:p>
        </p:txBody>
      </p:sp>
      <p:sp>
        <p:nvSpPr>
          <p:cNvPr id="3" name="Subtitle 2"/>
          <p:cNvSpPr>
            <a:spLocks noGrp="1"/>
          </p:cNvSpPr>
          <p:nvPr>
            <p:ph type="subTitle" idx="1"/>
          </p:nvPr>
        </p:nvSpPr>
        <p:spPr/>
        <p:txBody>
          <a:bodyPr/>
          <a:lstStyle/>
          <a:p>
            <a:r>
              <a:rPr lang="en-US" dirty="0" smtClean="0"/>
              <a:t>Living In The Kingdom – Study 8</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14 – Practicing the Gifts</a:t>
            </a:r>
            <a:endParaRPr lang="en-US" dirty="0"/>
          </a:p>
        </p:txBody>
      </p:sp>
      <p:sp>
        <p:nvSpPr>
          <p:cNvPr id="3" name="Content Placeholder 2"/>
          <p:cNvSpPr>
            <a:spLocks noGrp="1"/>
          </p:cNvSpPr>
          <p:nvPr>
            <p:ph sz="quarter" idx="1"/>
          </p:nvPr>
        </p:nvSpPr>
        <p:spPr/>
        <p:txBody>
          <a:bodyPr/>
          <a:lstStyle/>
          <a:p>
            <a:pPr lvl="0"/>
            <a:r>
              <a:rPr lang="en-US" dirty="0" smtClean="0"/>
              <a:t>1 Corinthians 14:1-5 – </a:t>
            </a:r>
            <a:r>
              <a:rPr lang="en-US" dirty="0" smtClean="0"/>
              <a:t>What </a:t>
            </a:r>
            <a:r>
              <a:rPr lang="en-US" dirty="0" smtClean="0"/>
              <a:t>is the difference between tongues and prophecy?</a:t>
            </a:r>
            <a:br>
              <a:rPr lang="en-US" dirty="0" smtClean="0"/>
            </a:br>
            <a:endParaRPr lang="en-US" dirty="0" smtClean="0"/>
          </a:p>
          <a:p>
            <a:pPr lvl="0"/>
            <a:r>
              <a:rPr lang="en-US" dirty="0" smtClean="0"/>
              <a:t>1Corinthians 14:6-19 – </a:t>
            </a:r>
            <a:r>
              <a:rPr lang="en-US" dirty="0" smtClean="0"/>
              <a:t>Why </a:t>
            </a:r>
            <a:r>
              <a:rPr lang="en-US" dirty="0" smtClean="0"/>
              <a:t>is it better to use a known language rather than tongues, in public worship?</a:t>
            </a:r>
            <a:br>
              <a:rPr lang="en-US" dirty="0" smtClean="0"/>
            </a:br>
            <a:endParaRPr lang="en-US" dirty="0" smtClean="0"/>
          </a:p>
          <a:p>
            <a:pPr lvl="0"/>
            <a:r>
              <a:rPr lang="en-US" dirty="0" smtClean="0"/>
              <a:t>1Corinthians 14:20-25 – </a:t>
            </a:r>
            <a:r>
              <a:rPr lang="en-US" dirty="0" smtClean="0"/>
              <a:t>What </a:t>
            </a:r>
            <a:r>
              <a:rPr lang="en-US" dirty="0" smtClean="0"/>
              <a:t>effect does prophesy have on those who hear it?</a:t>
            </a:r>
            <a:br>
              <a:rPr lang="en-US" dirty="0" smtClean="0"/>
            </a:br>
            <a:endParaRPr lang="en-US" dirty="0" smtClean="0"/>
          </a:p>
          <a:p>
            <a:pPr lvl="0"/>
            <a:r>
              <a:rPr lang="en-US" dirty="0" smtClean="0"/>
              <a:t>1Corinthians 14:26-33 – </a:t>
            </a:r>
            <a:r>
              <a:rPr lang="en-US" dirty="0" smtClean="0"/>
              <a:t>How </a:t>
            </a:r>
            <a:r>
              <a:rPr lang="en-US" dirty="0" smtClean="0"/>
              <a:t>are gifts to be used by each Christian?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Kinds of Tongues</a:t>
            </a:r>
            <a:endParaRPr lang="en-US" dirty="0"/>
          </a:p>
        </p:txBody>
      </p:sp>
      <p:sp>
        <p:nvSpPr>
          <p:cNvPr id="3" name="Content Placeholder 2"/>
          <p:cNvSpPr>
            <a:spLocks noGrp="1"/>
          </p:cNvSpPr>
          <p:nvPr>
            <p:ph sz="quarter" idx="1"/>
          </p:nvPr>
        </p:nvSpPr>
        <p:spPr/>
        <p:txBody>
          <a:bodyPr/>
          <a:lstStyle/>
          <a:p>
            <a:r>
              <a:rPr lang="en-US" dirty="0" smtClean="0"/>
              <a:t>There are three kinds of tongues in the Bible: </a:t>
            </a:r>
            <a:r>
              <a:rPr lang="en-US" dirty="0" smtClean="0"/>
              <a:t/>
            </a:r>
            <a:br>
              <a:rPr lang="en-US" dirty="0" smtClean="0"/>
            </a:br>
            <a:r>
              <a:rPr lang="en-US" dirty="0" smtClean="0"/>
              <a:t/>
            </a:r>
            <a:br>
              <a:rPr lang="en-US" dirty="0" smtClean="0"/>
            </a:br>
            <a:r>
              <a:rPr lang="en-US" dirty="0" smtClean="0"/>
              <a:t>a</a:t>
            </a:r>
            <a:r>
              <a:rPr lang="en-US" dirty="0" smtClean="0"/>
              <a:t>) Human </a:t>
            </a:r>
            <a:r>
              <a:rPr lang="en-US" dirty="0" smtClean="0"/>
              <a:t>tongues as known languages  (Acts 2) </a:t>
            </a:r>
            <a:r>
              <a:rPr lang="en-US" dirty="0" smtClean="0"/>
              <a:t/>
            </a:r>
            <a:br>
              <a:rPr lang="en-US" dirty="0" smtClean="0"/>
            </a:br>
            <a:r>
              <a:rPr lang="en-US" dirty="0" smtClean="0"/>
              <a:t/>
            </a:r>
            <a:br>
              <a:rPr lang="en-US" dirty="0" smtClean="0"/>
            </a:br>
            <a:r>
              <a:rPr lang="en-US" dirty="0" smtClean="0"/>
              <a:t>b</a:t>
            </a:r>
            <a:r>
              <a:rPr lang="en-US" dirty="0" smtClean="0"/>
              <a:t>)  Angelic </a:t>
            </a:r>
            <a:r>
              <a:rPr lang="en-US" dirty="0" smtClean="0"/>
              <a:t>tongues that can be interpreted by someone for prophetic purposes (1 Corinthians 13:1, 14:5</a:t>
            </a:r>
            <a:r>
              <a:rPr lang="en-US" dirty="0" smtClean="0"/>
              <a:t>)</a:t>
            </a:r>
            <a:br>
              <a:rPr lang="en-US" dirty="0" smtClean="0"/>
            </a:br>
            <a:r>
              <a:rPr lang="en-US" dirty="0" smtClean="0"/>
              <a:t/>
            </a:r>
            <a:br>
              <a:rPr lang="en-US" dirty="0" smtClean="0"/>
            </a:br>
            <a:r>
              <a:rPr lang="en-US" dirty="0" smtClean="0"/>
              <a:t>c</a:t>
            </a:r>
            <a:r>
              <a:rPr lang="en-US" dirty="0" smtClean="0"/>
              <a:t>) Tongues </a:t>
            </a:r>
            <a:r>
              <a:rPr lang="en-US" dirty="0" smtClean="0"/>
              <a:t>known only to God and man which are for self-edification (1 Cor. 14:2, 4)</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Gift of Prophecy</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Prophesy in the New Testament  (</a:t>
            </a:r>
            <a:r>
              <a:rPr lang="en-US" dirty="0" err="1" smtClean="0"/>
              <a:t>prophetes</a:t>
            </a:r>
            <a:r>
              <a:rPr lang="en-US" dirty="0" smtClean="0"/>
              <a:t>) is very different from prophesy in the Old Testament (</a:t>
            </a:r>
            <a:r>
              <a:rPr lang="en-US" dirty="0" err="1" smtClean="0"/>
              <a:t>nabi</a:t>
            </a:r>
            <a:r>
              <a:rPr lang="en-US" dirty="0" smtClean="0"/>
              <a:t>).  </a:t>
            </a:r>
            <a:endParaRPr lang="en-US" dirty="0" smtClean="0"/>
          </a:p>
          <a:p>
            <a:r>
              <a:rPr lang="en-US" dirty="0" smtClean="0"/>
              <a:t>In </a:t>
            </a:r>
            <a:r>
              <a:rPr lang="en-US" dirty="0" smtClean="0"/>
              <a:t>OT prophesy: Infallible, special office, very few prophets, they wrote large portions of the Bible, pointed back to the Mosaic Covenant and Law and ahead to Jesus as the Messiah.  </a:t>
            </a:r>
            <a:endParaRPr lang="en-US" dirty="0" smtClean="0"/>
          </a:p>
          <a:p>
            <a:r>
              <a:rPr lang="en-US" dirty="0" smtClean="0"/>
              <a:t>In </a:t>
            </a:r>
            <a:r>
              <a:rPr lang="en-US" dirty="0" smtClean="0"/>
              <a:t>NT prophesy: congregational, many prophets, did not write Scripture, did not point back to Moses or ahead to the Messiah, not infallible, for encouragement, exhortation and comfort (1 Cor. 14:3).  </a:t>
            </a:r>
            <a:endParaRPr lang="en-US" dirty="0" smtClean="0"/>
          </a:p>
          <a:p>
            <a:r>
              <a:rPr lang="en-US" dirty="0" smtClean="0"/>
              <a:t>In </a:t>
            </a:r>
            <a:r>
              <a:rPr lang="en-US" dirty="0" smtClean="0"/>
              <a:t>OT “thus says the Lord…” in the NT “I sense that the Holy </a:t>
            </a:r>
            <a:r>
              <a:rPr lang="en-US" dirty="0" smtClean="0"/>
              <a:t>Spirit </a:t>
            </a:r>
            <a:r>
              <a:rPr lang="en-US" dirty="0" smtClean="0"/>
              <a:t>is indicating..”</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Word of Caution</a:t>
            </a:r>
            <a:endParaRPr lang="en-US" dirty="0"/>
          </a:p>
        </p:txBody>
      </p:sp>
      <p:sp>
        <p:nvSpPr>
          <p:cNvPr id="3" name="Content Placeholder 2"/>
          <p:cNvSpPr>
            <a:spLocks noGrp="1"/>
          </p:cNvSpPr>
          <p:nvPr>
            <p:ph sz="quarter" idx="1"/>
          </p:nvPr>
        </p:nvSpPr>
        <p:spPr/>
        <p:txBody>
          <a:bodyPr>
            <a:normAutofit/>
          </a:bodyPr>
          <a:lstStyle/>
          <a:p>
            <a:r>
              <a:rPr lang="en-US" sz="2400" dirty="0" smtClean="0"/>
              <a:t>Words of wisdom, of knowledge and of personal prophecy are occasionally inaccurate.</a:t>
            </a:r>
            <a:br>
              <a:rPr lang="en-US" sz="2400" dirty="0" smtClean="0"/>
            </a:br>
            <a:endParaRPr lang="en-US" sz="2400" dirty="0" smtClean="0"/>
          </a:p>
          <a:p>
            <a:r>
              <a:rPr lang="en-US" sz="2400" dirty="0" smtClean="0"/>
              <a:t>End times prophecy and predictions of doom are very often inaccurate. </a:t>
            </a:r>
            <a:br>
              <a:rPr lang="en-US" sz="2400" dirty="0" smtClean="0"/>
            </a:br>
            <a:endParaRPr lang="en-US" sz="2400" dirty="0" smtClean="0"/>
          </a:p>
          <a:p>
            <a:r>
              <a:rPr lang="en-US" sz="2400" dirty="0" smtClean="0"/>
              <a:t>We need to test the spirits yet without despising the gifts:</a:t>
            </a:r>
            <a:br>
              <a:rPr lang="en-US" sz="2400" dirty="0" smtClean="0"/>
            </a:br>
            <a:endParaRPr lang="en-US" sz="2400" dirty="0" smtClean="0"/>
          </a:p>
          <a:p>
            <a:r>
              <a:rPr lang="en-US" sz="2400" dirty="0" smtClean="0"/>
              <a:t>1 Thessalonians 5:19-22  </a:t>
            </a:r>
            <a:r>
              <a:rPr lang="en-US" sz="2400" dirty="0" smtClean="0"/>
              <a:t>(19</a:t>
            </a:r>
            <a:r>
              <a:rPr lang="en-US" sz="2400" dirty="0" smtClean="0"/>
              <a:t>)  Do not quench the Spirit.  (20)  Do not despise prophecies.  (21)  But test all things; hold fast that which is good.  (22)  Abstain from every form of evil.</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Question 2</a:t>
            </a:r>
            <a:endParaRPr lang="en-US" dirty="0"/>
          </a:p>
        </p:txBody>
      </p:sp>
      <p:sp>
        <p:nvSpPr>
          <p:cNvPr id="3" name="Content Placeholder 2"/>
          <p:cNvSpPr>
            <a:spLocks noGrp="1"/>
          </p:cNvSpPr>
          <p:nvPr>
            <p:ph sz="quarter" idx="1"/>
          </p:nvPr>
        </p:nvSpPr>
        <p:spPr/>
        <p:txBody>
          <a:bodyPr/>
          <a:lstStyle/>
          <a:p>
            <a:r>
              <a:rPr lang="en-US" b="1" dirty="0" smtClean="0"/>
              <a:t>Scenario Question:</a:t>
            </a:r>
            <a:r>
              <a:rPr lang="en-US" dirty="0" smtClean="0"/>
              <a:t>   Imagine that you have been sent as a missionary to a completely unreached tribe</a:t>
            </a:r>
            <a:r>
              <a:rPr lang="en-US" dirty="0" smtClean="0"/>
              <a:t>:</a:t>
            </a:r>
            <a:br>
              <a:rPr lang="en-US" dirty="0" smtClean="0"/>
            </a:br>
            <a:r>
              <a:rPr lang="en-US" dirty="0" smtClean="0"/>
              <a:t/>
            </a:r>
            <a:br>
              <a:rPr lang="en-US" dirty="0" smtClean="0"/>
            </a:br>
            <a:r>
              <a:rPr lang="en-US" dirty="0" smtClean="0"/>
              <a:t>a) How would spiritual gifts help to explain both the gospel and the nature and character of God</a:t>
            </a:r>
            <a:r>
              <a:rPr lang="en-US" dirty="0" smtClean="0"/>
              <a:t>?</a:t>
            </a:r>
            <a:br>
              <a:rPr lang="en-US" dirty="0" smtClean="0"/>
            </a:br>
            <a:r>
              <a:rPr lang="en-US" dirty="0" smtClean="0"/>
              <a:t/>
            </a:r>
            <a:br>
              <a:rPr lang="en-US" dirty="0" smtClean="0"/>
            </a:br>
            <a:r>
              <a:rPr lang="en-US" dirty="0" smtClean="0"/>
              <a:t>b) How would spiritual gifts demonstrate the difference between Jesus and the tribal gods? </a:t>
            </a:r>
            <a:r>
              <a:rPr lang="en-US" dirty="0" smtClean="0"/>
              <a:t/>
            </a:r>
            <a:br>
              <a:rPr lang="en-US" dirty="0" smtClean="0"/>
            </a:br>
            <a:r>
              <a:rPr lang="en-US" dirty="0" smtClean="0"/>
              <a:t/>
            </a:r>
            <a:br>
              <a:rPr lang="en-US" dirty="0" smtClean="0"/>
            </a:br>
            <a:r>
              <a:rPr lang="en-US" dirty="0" smtClean="0"/>
              <a:t>c) How would spiritual gifts help the new church to have faith and to function in love?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Purpose Of Spiritual Power</a:t>
            </a:r>
            <a:endParaRPr lang="en-US" dirty="0"/>
          </a:p>
        </p:txBody>
      </p:sp>
      <p:sp>
        <p:nvSpPr>
          <p:cNvPr id="3" name="Content Placeholder 2"/>
          <p:cNvSpPr>
            <a:spLocks noGrp="1"/>
          </p:cNvSpPr>
          <p:nvPr>
            <p:ph sz="quarter" idx="1"/>
          </p:nvPr>
        </p:nvSpPr>
        <p:spPr>
          <a:xfrm>
            <a:off x="228600" y="1219200"/>
            <a:ext cx="8763000" cy="4937760"/>
          </a:xfrm>
        </p:spPr>
        <p:txBody>
          <a:bodyPr>
            <a:normAutofit/>
          </a:bodyPr>
          <a:lstStyle/>
          <a:p>
            <a:pPr marL="457200" lvl="0" indent="-457200">
              <a:buFont typeface="+mj-lt"/>
              <a:buAutoNum type="arabicParenR"/>
            </a:pPr>
            <a:r>
              <a:rPr lang="en-US" sz="2400" dirty="0" smtClean="0"/>
              <a:t>To glorify God and to exalt the Name of Jesus (John 11:4, 14:13</a:t>
            </a:r>
            <a:r>
              <a:rPr lang="en-US" sz="2400" dirty="0" smtClean="0"/>
              <a:t>)</a:t>
            </a:r>
            <a:br>
              <a:rPr lang="en-US" sz="2400" dirty="0" smtClean="0"/>
            </a:br>
            <a:endParaRPr lang="en-US" sz="2400" dirty="0" smtClean="0"/>
          </a:p>
          <a:p>
            <a:pPr marL="457200" lvl="0" indent="-457200">
              <a:buFont typeface="+mj-lt"/>
              <a:buAutoNum type="arabicParenR"/>
            </a:pPr>
            <a:r>
              <a:rPr lang="en-US" sz="2400" dirty="0" smtClean="0"/>
              <a:t>To be an expression of Christ through the Holy Spirit </a:t>
            </a:r>
            <a:r>
              <a:rPr lang="en-US" sz="2400" dirty="0" smtClean="0"/>
              <a:t/>
            </a:r>
            <a:br>
              <a:rPr lang="en-US" sz="2400" dirty="0" smtClean="0"/>
            </a:br>
            <a:r>
              <a:rPr lang="en-US" sz="2400" dirty="0" smtClean="0"/>
              <a:t>(</a:t>
            </a:r>
            <a:r>
              <a:rPr lang="en-US" sz="2400" dirty="0" smtClean="0"/>
              <a:t>Romans 15:19, 1 Corinthians 2:4</a:t>
            </a:r>
            <a:r>
              <a:rPr lang="en-US" sz="2400" dirty="0" smtClean="0"/>
              <a:t>)</a:t>
            </a:r>
            <a:br>
              <a:rPr lang="en-US" sz="2400" dirty="0" smtClean="0"/>
            </a:br>
            <a:endParaRPr lang="en-US" sz="2400" dirty="0" smtClean="0"/>
          </a:p>
          <a:p>
            <a:pPr marL="457200" lvl="0" indent="-457200">
              <a:buFont typeface="+mj-lt"/>
              <a:buAutoNum type="arabicParenR"/>
            </a:pPr>
            <a:r>
              <a:rPr lang="en-US" sz="2400" dirty="0" smtClean="0"/>
              <a:t>To demonstrate a covenant relationship between God and His saints whereby He responds to their requests in real, tangible and positive ways.  (Matthew 7:7, 21:22, John 16:24</a:t>
            </a:r>
            <a:r>
              <a:rPr lang="en-US" sz="2400" dirty="0" smtClean="0"/>
              <a:t>)</a:t>
            </a:r>
            <a:br>
              <a:rPr lang="en-US" sz="2400" dirty="0" smtClean="0"/>
            </a:br>
            <a:endParaRPr lang="en-US" sz="2400" dirty="0" smtClean="0"/>
          </a:p>
          <a:p>
            <a:pPr marL="457200" lvl="0" indent="-457200">
              <a:buFont typeface="+mj-lt"/>
              <a:buAutoNum type="arabicParenR"/>
            </a:pPr>
            <a:r>
              <a:rPr lang="en-US" sz="2400" dirty="0" smtClean="0"/>
              <a:t>To attest to the validity of the Gospel (Matthew 4:23, 9:35, 11:15</a:t>
            </a:r>
            <a:r>
              <a:rPr lang="en-US" sz="2400" dirty="0" smtClean="0"/>
              <a:t>)</a:t>
            </a:r>
            <a:br>
              <a:rPr lang="en-US" sz="2400" dirty="0" smtClean="0"/>
            </a:br>
            <a:endParaRPr lang="en-US" sz="2400" dirty="0" smtClean="0"/>
          </a:p>
          <a:p>
            <a:pPr marL="457200" lvl="0" indent="-457200">
              <a:buFont typeface="+mj-lt"/>
              <a:buAutoNum type="arabicParenR"/>
            </a:pPr>
            <a:r>
              <a:rPr lang="en-US" sz="2400" dirty="0" smtClean="0"/>
              <a:t>To cause repentance and faith (Matthew 4:17-25, 11:20-23)</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a:t>
            </a:r>
            <a:endParaRPr lang="en-US" dirty="0"/>
          </a:p>
        </p:txBody>
      </p:sp>
      <p:sp>
        <p:nvSpPr>
          <p:cNvPr id="3" name="Content Placeholder 2"/>
          <p:cNvSpPr>
            <a:spLocks noGrp="1"/>
          </p:cNvSpPr>
          <p:nvPr>
            <p:ph sz="quarter" idx="1"/>
          </p:nvPr>
        </p:nvSpPr>
        <p:spPr/>
        <p:txBody>
          <a:bodyPr/>
          <a:lstStyle/>
          <a:p>
            <a:pPr marL="514350" lvl="0" indent="-514350">
              <a:buFont typeface="+mj-lt"/>
              <a:buAutoNum type="arabicPeriod" startAt="6"/>
            </a:pPr>
            <a:r>
              <a:rPr lang="en-US" sz="2400" dirty="0" smtClean="0"/>
              <a:t>To distinguish between the occult power of idols and the power of the Living God (Elijah - 1 King 18:21-39)</a:t>
            </a:r>
          </a:p>
          <a:p>
            <a:pPr marL="514350" lvl="0" indent="-514350">
              <a:buFont typeface="+mj-lt"/>
              <a:buAutoNum type="arabicPeriod" startAt="6"/>
            </a:pPr>
            <a:r>
              <a:rPr lang="en-US" sz="2400" dirty="0" smtClean="0"/>
              <a:t>To build up and to unify the Church  (1 Corinthians 14:3,5,26; Ephesians 4:11-13)</a:t>
            </a:r>
          </a:p>
          <a:p>
            <a:pPr marL="514350" lvl="0" indent="-514350">
              <a:buFont typeface="+mj-lt"/>
              <a:buAutoNum type="arabicPeriod" startAt="6"/>
            </a:pPr>
            <a:r>
              <a:rPr lang="en-US" sz="2400" dirty="0" smtClean="0"/>
              <a:t>To demonstrate God’s mercy  (Matthew 9:27, 15:22, 17:15, Mark 5:19)</a:t>
            </a:r>
          </a:p>
          <a:p>
            <a:pPr marL="514350" lvl="0" indent="-514350">
              <a:buFont typeface="+mj-lt"/>
              <a:buAutoNum type="arabicPeriod" startAt="6"/>
            </a:pPr>
            <a:r>
              <a:rPr lang="en-US" sz="2400" dirty="0" smtClean="0"/>
              <a:t>To distinguish between the righteous and the wicked (Exodus 9:27, 2 Chronicles 6:23, Psalm 37:17, </a:t>
            </a:r>
          </a:p>
          <a:p>
            <a:pPr marL="514350" lvl="0" indent="-514350">
              <a:buFont typeface="+mj-lt"/>
              <a:buAutoNum type="arabicPeriod" startAt="6"/>
            </a:pPr>
            <a:r>
              <a:rPr lang="en-US" sz="2400" dirty="0" smtClean="0"/>
              <a:t>To distinguish between God’s people and those not of God’s people (Exodus 8:22, 9:26)</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Purposes…</a:t>
            </a:r>
            <a:endParaRPr lang="en-US" dirty="0"/>
          </a:p>
        </p:txBody>
      </p:sp>
      <p:sp>
        <p:nvSpPr>
          <p:cNvPr id="3" name="Content Placeholder 2"/>
          <p:cNvSpPr>
            <a:spLocks noGrp="1"/>
          </p:cNvSpPr>
          <p:nvPr>
            <p:ph sz="quarter" idx="1"/>
          </p:nvPr>
        </p:nvSpPr>
        <p:spPr/>
        <p:txBody>
          <a:bodyPr/>
          <a:lstStyle/>
          <a:p>
            <a:pPr lvl="0"/>
            <a:r>
              <a:rPr lang="en-US" sz="2400" dirty="0" smtClean="0"/>
              <a:t>To establish justice in the earth (Isaiah 11:3,4; Jeremiah 23:5,6</a:t>
            </a:r>
            <a:r>
              <a:rPr lang="en-US" sz="2400" dirty="0" smtClean="0"/>
              <a:t>)</a:t>
            </a:r>
            <a:br>
              <a:rPr lang="en-US" sz="2400" dirty="0" smtClean="0"/>
            </a:br>
            <a:endParaRPr lang="en-US" sz="2400" dirty="0" smtClean="0"/>
          </a:p>
          <a:p>
            <a:pPr lvl="0"/>
            <a:r>
              <a:rPr lang="en-US" sz="2400" dirty="0" smtClean="0"/>
              <a:t>To satisfy the desires of every living thing and to bring about Shalom (Psalm 145:13-20, Isaiah 9:6-7, 11:6-9</a:t>
            </a:r>
            <a:r>
              <a:rPr lang="en-US" sz="2400" dirty="0" smtClean="0"/>
              <a:t>)</a:t>
            </a:r>
            <a:br>
              <a:rPr lang="en-US" sz="2400" dirty="0" smtClean="0"/>
            </a:br>
            <a:endParaRPr lang="en-US" sz="2400" dirty="0" smtClean="0"/>
          </a:p>
          <a:p>
            <a:pPr lvl="0"/>
            <a:r>
              <a:rPr lang="en-US" sz="2400" dirty="0" smtClean="0"/>
              <a:t> To change “impossible” situations (Matthew 17:20, 19:26, Mark 9:23, Luke 1:37, 18:27</a:t>
            </a:r>
            <a:r>
              <a:rPr lang="en-US" sz="2400" dirty="0" smtClean="0"/>
              <a:t>)</a:t>
            </a:r>
            <a:br>
              <a:rPr lang="en-US" sz="2400" dirty="0" smtClean="0"/>
            </a:br>
            <a:endParaRPr lang="en-US" sz="2400" dirty="0" smtClean="0"/>
          </a:p>
          <a:p>
            <a:pPr lvl="0"/>
            <a:r>
              <a:rPr lang="en-US" sz="2400" dirty="0" smtClean="0"/>
              <a:t> To actualize the Sovereignty and Providence of God and to distinguish them from the achievements of mere human power and wisdom.  (1 Corinthians 2:1-5, 4:20, 2 Corinthians 4:7)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Intercessory Prayer</a:t>
            </a:r>
            <a:endParaRPr lang="en-US" dirty="0"/>
          </a:p>
        </p:txBody>
      </p:sp>
      <p:sp>
        <p:nvSpPr>
          <p:cNvPr id="3" name="Content Placeholder 2"/>
          <p:cNvSpPr>
            <a:spLocks noGrp="1"/>
          </p:cNvSpPr>
          <p:nvPr>
            <p:ph sz="quarter" idx="1"/>
          </p:nvPr>
        </p:nvSpPr>
        <p:spPr/>
        <p:txBody>
          <a:bodyPr/>
          <a:lstStyle/>
          <a:p>
            <a:r>
              <a:rPr lang="en-US" sz="2400" b="1" dirty="0" smtClean="0"/>
              <a:t>The Promise of New Testament Prayer</a:t>
            </a:r>
            <a:br>
              <a:rPr lang="en-US" sz="2400" b="1" dirty="0" smtClean="0"/>
            </a:br>
            <a:r>
              <a:rPr lang="en-US" sz="2400" dirty="0" smtClean="0"/>
              <a:t>Mark </a:t>
            </a:r>
            <a:r>
              <a:rPr lang="en-US" sz="2400" dirty="0" smtClean="0"/>
              <a:t>11:21-25, Matthew 18:19, John 14:13, 15:7, 16:23-27, James 5:15-18, 1 John 3:22, </a:t>
            </a:r>
            <a:r>
              <a:rPr lang="en-US" sz="2400" dirty="0" smtClean="0"/>
              <a:t>5:14,15</a:t>
            </a:r>
            <a:br>
              <a:rPr lang="en-US" sz="2400" dirty="0" smtClean="0"/>
            </a:br>
            <a:r>
              <a:rPr lang="en-US" sz="2400" dirty="0" smtClean="0"/>
              <a:t/>
            </a:r>
            <a:br>
              <a:rPr lang="en-US" sz="2400" dirty="0" smtClean="0"/>
            </a:br>
            <a:endParaRPr lang="en-US" sz="2400" dirty="0" smtClean="0"/>
          </a:p>
          <a:p>
            <a:r>
              <a:rPr lang="en-US" sz="2400" b="1" dirty="0" smtClean="0"/>
              <a:t>The Practice of New Testament Intercessory Prayer</a:t>
            </a:r>
            <a:r>
              <a:rPr lang="en-US" sz="2400" dirty="0" smtClean="0"/>
              <a:t/>
            </a:r>
            <a:br>
              <a:rPr lang="en-US" sz="2400" dirty="0" smtClean="0"/>
            </a:br>
            <a:r>
              <a:rPr lang="en-US" sz="2400" dirty="0" smtClean="0"/>
              <a:t>Acts </a:t>
            </a:r>
            <a:r>
              <a:rPr lang="en-US" sz="2400" dirty="0" smtClean="0"/>
              <a:t>3:1-8, 12-16;  8:6-8; 9:32-42; 13:8-12, 14:7-18, </a:t>
            </a:r>
            <a:r>
              <a:rPr lang="en-US" sz="2400" dirty="0" smtClean="0"/>
              <a:t>19:11-20</a:t>
            </a:r>
            <a:br>
              <a:rPr lang="en-US" sz="2400" dirty="0" smtClean="0"/>
            </a:br>
            <a:endParaRPr lang="en-US" sz="2400" dirty="0" smtClean="0"/>
          </a:p>
          <a:p>
            <a:r>
              <a:rPr lang="en-US" sz="2400" dirty="0" smtClean="0"/>
              <a:t>The promise of prayer becomes the practice of prayer when:</a:t>
            </a:r>
            <a:br>
              <a:rPr lang="en-US" sz="2400" dirty="0" smtClean="0"/>
            </a:br>
            <a:r>
              <a:rPr lang="en-US" sz="2400" dirty="0" smtClean="0"/>
              <a:t>a) There is the presence of faith in the Name of Jesus and </a:t>
            </a:r>
            <a:br>
              <a:rPr lang="en-US" sz="2400" dirty="0" smtClean="0"/>
            </a:br>
            <a:r>
              <a:rPr lang="en-US" sz="2400" dirty="0" smtClean="0"/>
              <a:t>b) There is the issue of a spiritual command consistent with God’s will (such as “rise up and walk”)</a:t>
            </a:r>
          </a:p>
          <a:p>
            <a:endParaRPr lang="en-US" sz="24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Question 1</a:t>
            </a:r>
            <a:endParaRPr lang="en-US" dirty="0"/>
          </a:p>
        </p:txBody>
      </p:sp>
      <p:sp>
        <p:nvSpPr>
          <p:cNvPr id="3" name="Content Placeholder 2"/>
          <p:cNvSpPr>
            <a:spLocks noGrp="1"/>
          </p:cNvSpPr>
          <p:nvPr>
            <p:ph sz="quarter" idx="1"/>
          </p:nvPr>
        </p:nvSpPr>
        <p:spPr/>
        <p:txBody>
          <a:bodyPr/>
          <a:lstStyle/>
          <a:p>
            <a:r>
              <a:rPr lang="en-US" b="1" dirty="0" smtClean="0"/>
              <a:t>Scenario Question:</a:t>
            </a:r>
            <a:r>
              <a:rPr lang="en-US" dirty="0" smtClean="0"/>
              <a:t>  Someone strongly asserts that prayer is: </a:t>
            </a:r>
            <a:r>
              <a:rPr lang="en-US" dirty="0" smtClean="0"/>
              <a:t> </a:t>
            </a:r>
            <a:r>
              <a:rPr lang="en-US" i="1" dirty="0" smtClean="0"/>
              <a:t>Just </a:t>
            </a:r>
            <a:r>
              <a:rPr lang="en-US" i="1" dirty="0" smtClean="0"/>
              <a:t>a conversation with God, that expecting answers to prayer is only for the selfish and immature, that real saints don’t see answers to prayer, and that the use of spiritual power is occultist and shamanistic.</a:t>
            </a:r>
            <a:r>
              <a:rPr lang="en-US" dirty="0" smtClean="0"/>
              <a:t>  </a:t>
            </a:r>
            <a:r>
              <a:rPr lang="en-US" dirty="0" smtClean="0"/>
              <a:t/>
            </a:r>
            <a:br>
              <a:rPr lang="en-US" dirty="0" smtClean="0"/>
            </a:br>
            <a:endParaRPr lang="en-US" dirty="0" smtClean="0"/>
          </a:p>
          <a:p>
            <a:r>
              <a:rPr lang="en-US" dirty="0" smtClean="0"/>
              <a:t>How would you show them that their point of view is totally unbiblical?</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Gifts Are The Holy Spirit “Upon US”</a:t>
            </a:r>
            <a:endParaRPr lang="en-US" dirty="0"/>
          </a:p>
        </p:txBody>
      </p:sp>
      <p:sp>
        <p:nvSpPr>
          <p:cNvPr id="3" name="Content Placeholder 2"/>
          <p:cNvSpPr>
            <a:spLocks noGrp="1"/>
          </p:cNvSpPr>
          <p:nvPr>
            <p:ph sz="quarter" idx="1"/>
          </p:nvPr>
        </p:nvSpPr>
        <p:spPr/>
        <p:txBody>
          <a:bodyPr/>
          <a:lstStyle/>
          <a:p>
            <a:r>
              <a:rPr lang="en-US" dirty="0" smtClean="0"/>
              <a:t>Spiritual gifts </a:t>
            </a:r>
            <a:r>
              <a:rPr lang="en-US" dirty="0" smtClean="0"/>
              <a:t>are the Holy Spirit “upon us” </a:t>
            </a:r>
            <a:r>
              <a:rPr lang="en-US" dirty="0" smtClean="0"/>
              <a:t>giving </a:t>
            </a:r>
            <a:r>
              <a:rPr lang="en-US" dirty="0" smtClean="0"/>
              <a:t>us power to be </a:t>
            </a:r>
            <a:r>
              <a:rPr lang="en-US" dirty="0" smtClean="0"/>
              <a:t>witnesses:</a:t>
            </a:r>
            <a:br>
              <a:rPr lang="en-US" dirty="0" smtClean="0"/>
            </a:br>
            <a:endParaRPr lang="en-US" dirty="0" smtClean="0"/>
          </a:p>
          <a:p>
            <a:r>
              <a:rPr lang="en-US" dirty="0" smtClean="0"/>
              <a:t>Acts 1:5,8</a:t>
            </a:r>
            <a:br>
              <a:rPr lang="en-US" dirty="0" smtClean="0"/>
            </a:br>
            <a:endParaRPr lang="en-US" dirty="0" smtClean="0"/>
          </a:p>
          <a:p>
            <a:r>
              <a:rPr lang="en-US" dirty="0" smtClean="0"/>
              <a:t>Acts 2:3</a:t>
            </a:r>
            <a:br>
              <a:rPr lang="en-US" dirty="0" smtClean="0"/>
            </a:br>
            <a:endParaRPr lang="en-US" dirty="0" smtClean="0"/>
          </a:p>
          <a:p>
            <a:r>
              <a:rPr lang="en-US" dirty="0" smtClean="0"/>
              <a:t>Acts 2:16-19</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12 – The Doctrine of Gifts</a:t>
            </a:r>
            <a:endParaRPr lang="en-US" dirty="0"/>
          </a:p>
        </p:txBody>
      </p:sp>
      <p:sp>
        <p:nvSpPr>
          <p:cNvPr id="3" name="Content Placeholder 2"/>
          <p:cNvSpPr>
            <a:spLocks noGrp="1"/>
          </p:cNvSpPr>
          <p:nvPr>
            <p:ph sz="quarter" idx="1"/>
          </p:nvPr>
        </p:nvSpPr>
        <p:spPr/>
        <p:txBody>
          <a:bodyPr/>
          <a:lstStyle/>
          <a:p>
            <a:pPr lvl="0"/>
            <a:r>
              <a:rPr lang="en-US" dirty="0" smtClean="0"/>
              <a:t>1Corinthians 12:1-11 – How is the Holy Spirit involved with spiritual gifts?</a:t>
            </a:r>
            <a:br>
              <a:rPr lang="en-US" dirty="0" smtClean="0"/>
            </a:br>
            <a:endParaRPr lang="en-US" dirty="0" smtClean="0"/>
          </a:p>
          <a:p>
            <a:pPr lvl="0"/>
            <a:r>
              <a:rPr lang="en-US" dirty="0" smtClean="0"/>
              <a:t>1 Corinthians 12:12-27 – How is Christ and His body relevant to spiritual gifts?</a:t>
            </a:r>
            <a:br>
              <a:rPr lang="en-US" dirty="0" smtClean="0"/>
            </a:br>
            <a:endParaRPr lang="en-US" dirty="0" smtClean="0"/>
          </a:p>
          <a:p>
            <a:r>
              <a:rPr lang="en-US" dirty="0" smtClean="0"/>
              <a:t>1 Corinthians 12:28-31 – </a:t>
            </a:r>
            <a:r>
              <a:rPr lang="en-US" dirty="0" smtClean="0"/>
              <a:t>What </a:t>
            </a:r>
            <a:r>
              <a:rPr lang="en-US" dirty="0" smtClean="0"/>
              <a:t>is the order among spiritual gifts?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13 – The Gifts &amp; Love</a:t>
            </a:r>
            <a:endParaRPr lang="en-US" dirty="0"/>
          </a:p>
        </p:txBody>
      </p:sp>
      <p:sp>
        <p:nvSpPr>
          <p:cNvPr id="3" name="Content Placeholder 2"/>
          <p:cNvSpPr>
            <a:spLocks noGrp="1"/>
          </p:cNvSpPr>
          <p:nvPr>
            <p:ph sz="quarter" idx="1"/>
          </p:nvPr>
        </p:nvSpPr>
        <p:spPr/>
        <p:txBody>
          <a:bodyPr/>
          <a:lstStyle/>
          <a:p>
            <a:r>
              <a:rPr lang="en-US" dirty="0" smtClean="0"/>
              <a:t>1 Corinthians 13:1-3 </a:t>
            </a:r>
            <a:endParaRPr lang="en-US" dirty="0" smtClean="0"/>
          </a:p>
          <a:p>
            <a:pPr>
              <a:buNone/>
            </a:pPr>
            <a:r>
              <a:rPr lang="en-US" i="1" dirty="0" smtClean="0"/>
              <a:t>    </a:t>
            </a:r>
            <a:r>
              <a:rPr lang="en-US" i="1" dirty="0" smtClean="0"/>
              <a:t>Though I speak with the tongues of men and of angels, but have not love, I have become as sounding brass or a clashing cymbal.  (2)  And though I have the gift of prophecy, and know all mysteries and all knowledge, and though I have all faith, so as to remove mountains, but have not love, I am nothing.  (3)  And though I give away all my possessions to feed the poor, and though I deliver up my body to be burned, but have not love, it profits me nothing.</a:t>
            </a:r>
          </a:p>
          <a:p>
            <a:endParaRPr lang="en-US" dirty="0" smtClean="0"/>
          </a:p>
          <a:p>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he Powers of The Kingdom:  Prayer and Spiritual Gifts&amp;quot;&quot;/&gt;&lt;property id=&quot;20307&quot; value=&quot;256&quot;/&gt;&lt;/object&gt;&lt;object type=&quot;3&quot; unique_id=&quot;10005&quot;&gt;&lt;property id=&quot;20148&quot; value=&quot;5&quot;/&gt;&lt;property id=&quot;20300&quot; value=&quot;Slide 2 - &amp;quot;The Purpose Of Spiritual Power&amp;quot;&quot;/&gt;&lt;property id=&quot;20307&quot; value=&quot;257&quot;/&gt;&lt;/object&gt;&lt;object type=&quot;3&quot; unique_id=&quot;10006&quot;&gt;&lt;property id=&quot;20148&quot; value=&quot;5&quot;/&gt;&lt;property id=&quot;20300&quot; value=&quot;Slide 3 - &amp;quot;Purposes…..&amp;quot;&quot;/&gt;&lt;property id=&quot;20307&quot; value=&quot;258&quot;/&gt;&lt;/object&gt;&lt;object type=&quot;3&quot; unique_id=&quot;10007&quot;&gt;&lt;property id=&quot;20148&quot; value=&quot;5&quot;/&gt;&lt;property id=&quot;20300&quot; value=&quot;Slide 4 - &amp;quot;More Purposes…&amp;quot;&quot;/&gt;&lt;property id=&quot;20307&quot; value=&quot;259&quot;/&gt;&lt;/object&gt;&lt;object type=&quot;3&quot; unique_id=&quot;10008&quot;&gt;&lt;property id=&quot;20148&quot; value=&quot;5&quot;/&gt;&lt;property id=&quot;20300&quot; value=&quot;Slide 5 - &amp;quot;Intercessory Prayer&amp;quot;&quot;/&gt;&lt;property id=&quot;20307&quot; value=&quot;260&quot;/&gt;&lt;/object&gt;&lt;object type=&quot;3&quot; unique_id=&quot;10058&quot;&gt;&lt;property id=&quot;20148&quot; value=&quot;5&quot;/&gt;&lt;property id=&quot;20300&quot; value=&quot;Slide 6 - &amp;quot;Scenario Question 1&amp;quot;&quot;/&gt;&lt;property id=&quot;20307&quot; value=&quot;261&quot;/&gt;&lt;/object&gt;&lt;object type=&quot;3&quot; unique_id=&quot;10083&quot;&gt;&lt;property id=&quot;20148&quot; value=&quot;5&quot;/&gt;&lt;property id=&quot;20300&quot; value=&quot;Slide 7 - &amp;quot;Gifts Are The Holy Spirit “Upon US”&amp;quot;&quot;/&gt;&lt;property id=&quot;20307&quot; value=&quot;262&quot;/&gt;&lt;/object&gt;&lt;object type=&quot;3&quot; unique_id=&quot;10129&quot;&gt;&lt;property id=&quot;20148&quot; value=&quot;5&quot;/&gt;&lt;property id=&quot;20300&quot; value=&quot;Slide 8 - &amp;quot;1 Corinthians 12 – The Doctrine of Gifts&amp;quot;&quot;/&gt;&lt;property id=&quot;20307&quot; value=&quot;263&quot;/&gt;&lt;/object&gt;&lt;object type=&quot;3&quot; unique_id=&quot;10130&quot;&gt;&lt;property id=&quot;20148&quot; value=&quot;5&quot;/&gt;&lt;property id=&quot;20300&quot; value=&quot;Slide 9 - &amp;quot;1 Corinthians 13 – The Gifts &amp;amp; Love&amp;quot;&quot;/&gt;&lt;property id=&quot;20307&quot; value=&quot;264&quot;/&gt;&lt;/object&gt;&lt;object type=&quot;3&quot; unique_id=&quot;10131&quot;&gt;&lt;property id=&quot;20148&quot; value=&quot;5&quot;/&gt;&lt;property id=&quot;20300&quot; value=&quot;Slide 10 - &amp;quot;1 Corinthians 14 – Practicing the Gifts&amp;quot;&quot;/&gt;&lt;property id=&quot;20307&quot; value=&quot;265&quot;/&gt;&lt;/object&gt;&lt;object type=&quot;3&quot; unique_id=&quot;10192&quot;&gt;&lt;property id=&quot;20148&quot; value=&quot;5&quot;/&gt;&lt;property id=&quot;20300&quot; value=&quot;Slide 11 - &amp;quot;3 Kinds of Tongues&amp;quot;&quot;/&gt;&lt;property id=&quot;20307&quot; value=&quot;266&quot;/&gt;&lt;/object&gt;&lt;object type=&quot;3&quot; unique_id=&quot;10258&quot;&gt;&lt;property id=&quot;20148&quot; value=&quot;5&quot;/&gt;&lt;property id=&quot;20300&quot; value=&quot;Slide 12 - &amp;quot;The Gift of Prophecy&amp;quot;&quot;/&gt;&lt;property id=&quot;20307&quot; value=&quot;267&quot;/&gt;&lt;/object&gt;&lt;object type=&quot;3&quot; unique_id=&quot;10259&quot;&gt;&lt;property id=&quot;20148&quot; value=&quot;5&quot;/&gt;&lt;property id=&quot;20300&quot; value=&quot;Slide 13 - &amp;quot;A Word of Caution&amp;quot;&quot;/&gt;&lt;property id=&quot;20307&quot; value=&quot;269&quot;/&gt;&lt;/object&gt;&lt;object type=&quot;3&quot; unique_id=&quot;10260&quot;&gt;&lt;property id=&quot;20148&quot; value=&quot;5&quot;/&gt;&lt;property id=&quot;20300&quot; value=&quot;Slide 14 - &amp;quot;Scenario Question 2&amp;quot;&quot;/&gt;&lt;property id=&quot;20307&quot; value=&quot;268&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28</TotalTime>
  <Words>564</Words>
  <Application>Microsoft Office PowerPoint</Application>
  <PresentationFormat>On-screen Show (4:3)</PresentationFormat>
  <Paragraphs>57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Origin</vt:lpstr>
      <vt:lpstr>The Powers of The Kingdom:  Prayer and Spiritual Gifts</vt:lpstr>
      <vt:lpstr>The Purpose Of Spiritual Power</vt:lpstr>
      <vt:lpstr>Purposes…..</vt:lpstr>
      <vt:lpstr>More Purposes…</vt:lpstr>
      <vt:lpstr>Intercessory Prayer</vt:lpstr>
      <vt:lpstr>Scenario Question 1</vt:lpstr>
      <vt:lpstr>Gifts Are The Holy Spirit “Upon US”</vt:lpstr>
      <vt:lpstr>1 Corinthians 12 – The Doctrine of Gifts</vt:lpstr>
      <vt:lpstr>1 Corinthians 13 – The Gifts &amp; Love</vt:lpstr>
      <vt:lpstr>1 Corinthians 14 – Practicing the Gifts</vt:lpstr>
      <vt:lpstr>3 Kinds of Tongues</vt:lpstr>
      <vt:lpstr>The Gift of Prophecy</vt:lpstr>
      <vt:lpstr>A Word of Caution</vt:lpstr>
      <vt:lpstr>Scenario Question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Powers of The Kingdom:  Prayer and Spiritual Gifts</dc:title>
  <dc:creator>John Edmiston</dc:creator>
  <cp:lastModifiedBy>John Edmiston</cp:lastModifiedBy>
  <cp:revision>8</cp:revision>
  <dcterms:created xsi:type="dcterms:W3CDTF">2015-07-28T19:05:30Z</dcterms:created>
  <dcterms:modified xsi:type="dcterms:W3CDTF">2015-07-28T19:34:08Z</dcterms:modified>
</cp:coreProperties>
</file>